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_rels/notesSlide6.xml.rels" ContentType="application/vnd.openxmlformats-package.relationships+xml"/>
  <Override PartName="/ppt/notesSlides/_rels/notesSlide5.xml.rels" ContentType="application/vnd.openxmlformats-package.relationships+xml"/>
  <Override PartName="/ppt/notesSlides/_rels/notesSlide4.xml.rels" ContentType="application/vnd.openxmlformats-package.relationships+xml"/>
  <Override PartName="/ppt/notesSlides/_rels/notesSlide1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2.xml" ContentType="application/vnd.openxmlformats-officedocument.drawingml.chart+xml"/>
  <Override PartName="/ppt/charts/chart21.xml" ContentType="application/vnd.openxmlformats-officedocument.drawingml.chart+xml"/>
  <Override PartName="/ppt/media/image2.wmf" ContentType="image/x-wmf"/>
  <Override PartName="/ppt/media/image1.wmf" ContentType="image/x-wmf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_rels/slideLayout45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
</Relationships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view3D>
      <c:rotX val="90"/>
      <c:rotY val="90"/>
      <c:rAngAx val="1"/>
      <c:perspective val="30"/>
    </c:view3D>
    <c:floor>
      <c:spPr>
        <a:solidFill>
          <a:srgbClr val="e7e7e7"/>
        </a:solidFill>
        <a:ln w="6480">
          <a:solidFill>
            <a:srgbClr val="878787"/>
          </a:solidFill>
          <a:round/>
        </a:ln>
      </c:spPr>
    </c:floor>
    <c:sideWall>
      <c:spPr>
        <a:solidFill>
          <a:srgbClr val="e7e7e7"/>
        </a:solidFill>
        <a:ln w="6480">
          <a:solidFill>
            <a:srgbClr val="878787"/>
          </a:solidFill>
          <a:round/>
        </a:ln>
      </c:spPr>
    </c:sideWall>
    <c:backWall>
      <c:spPr>
        <a:solidFill>
          <a:srgbClr val="e7e7e7"/>
        </a:solidFill>
        <a:ln w="6480">
          <a:solidFill>
            <a:srgbClr val="878787"/>
          </a:solidFill>
          <a:round/>
        </a:ln>
      </c:spPr>
    </c:backWall>
    <c:plotArea>
      <c:layout>
        <c:manualLayout>
          <c:layoutTarget val="inner"/>
          <c:xMode val="edge"/>
          <c:yMode val="edge"/>
          <c:x val="0.10348832631206"/>
          <c:y val="0.0653079202370465"/>
          <c:w val="0.622898539312571"/>
          <c:h val="0.7416513173700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Nord Est</c:v>
                </c:pt>
              </c:strCache>
            </c:strRef>
          </c:tx>
          <c:spPr>
            <a:solidFill>
              <a:srgbClr val="0f6fc6"/>
            </a:solidFill>
            <a:ln w="6480">
              <a:noFill/>
            </a:ln>
          </c:spPr>
          <c:invertIfNegative val="0"/>
          <c:dLbls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4"/>
                <c:pt idx="0">
                  <c:v>bleu</c:v>
                </c:pt>
                <c:pt idx="1">
                  <c:v>Rouge</c:v>
                </c:pt>
                <c:pt idx="2">
                  <c:v>Jaune</c:v>
                </c:pt>
                <c:pt idx="3">
                  <c:v>vert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6000</c:v>
                </c:pt>
                <c:pt idx="1">
                  <c:v>3000</c:v>
                </c:pt>
                <c:pt idx="2">
                  <c:v>2500</c:v>
                </c:pt>
                <c:pt idx="3">
                  <c:v>3200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Nord Ouest</c:v>
                </c:pt>
              </c:strCache>
            </c:strRef>
          </c:tx>
          <c:spPr>
            <a:solidFill>
              <a:srgbClr val="009dd9"/>
            </a:solidFill>
            <a:ln w="6480">
              <a:noFill/>
            </a:ln>
          </c:spPr>
          <c:invertIfNegative val="0"/>
          <c:dLbls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4"/>
                <c:pt idx="0">
                  <c:v>bleu</c:v>
                </c:pt>
                <c:pt idx="1">
                  <c:v>Rouge</c:v>
                </c:pt>
                <c:pt idx="2">
                  <c:v>Jaune</c:v>
                </c:pt>
                <c:pt idx="3">
                  <c:v>vert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  <c:pt idx="0">
                  <c:v>3000</c:v>
                </c:pt>
                <c:pt idx="1">
                  <c:v>7500</c:v>
                </c:pt>
                <c:pt idx="2">
                  <c:v>5000</c:v>
                </c:pt>
                <c:pt idx="3">
                  <c:v>4000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Sud Est</c:v>
                </c:pt>
              </c:strCache>
            </c:strRef>
          </c:tx>
          <c:spPr>
            <a:solidFill>
              <a:srgbClr val="0bd0d9"/>
            </a:solidFill>
            <a:ln w="6480">
              <a:noFill/>
            </a:ln>
          </c:spPr>
          <c:invertIfNegative val="0"/>
          <c:dLbls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4"/>
                <c:pt idx="0">
                  <c:v>bleu</c:v>
                </c:pt>
                <c:pt idx="1">
                  <c:v>Rouge</c:v>
                </c:pt>
                <c:pt idx="2">
                  <c:v>Jaune</c:v>
                </c:pt>
                <c:pt idx="3">
                  <c:v>vert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  <c:pt idx="0">
                  <c:v>1000</c:v>
                </c:pt>
                <c:pt idx="1">
                  <c:v>8000</c:v>
                </c:pt>
                <c:pt idx="2">
                  <c:v>2000</c:v>
                </c:pt>
                <c:pt idx="3">
                  <c:v>13000</c:v>
                </c:pt>
              </c:numCache>
            </c:numRef>
          </c:val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Sud Ouest</c:v>
                </c:pt>
              </c:strCache>
            </c:strRef>
          </c:tx>
          <c:spPr>
            <a:solidFill>
              <a:srgbClr val="10cf9b"/>
            </a:solidFill>
            <a:ln w="6480">
              <a:noFill/>
            </a:ln>
          </c:spPr>
          <c:invertIfNegative val="0"/>
          <c:dLbls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4"/>
                <c:pt idx="0">
                  <c:v>bleu</c:v>
                </c:pt>
                <c:pt idx="1">
                  <c:v>Rouge</c:v>
                </c:pt>
                <c:pt idx="2">
                  <c:v>Jaune</c:v>
                </c:pt>
                <c:pt idx="3">
                  <c:v>vert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4"/>
                <c:pt idx="0">
                  <c:v>5500</c:v>
                </c:pt>
                <c:pt idx="1">
                  <c:v>8500</c:v>
                </c:pt>
                <c:pt idx="2">
                  <c:v>5200</c:v>
                </c:pt>
                <c:pt idx="3">
                  <c:v>3500</c:v>
                </c:pt>
              </c:numCache>
            </c:numRef>
          </c:val>
        </c:ser>
        <c:gapWidth val="150"/>
        <c:shape val="box"/>
        <c:axId val="46534766"/>
        <c:axId val="96893067"/>
        <c:axId val="0"/>
      </c:bar3DChart>
      <c:catAx>
        <c:axId val="46534766"/>
        <c:scaling>
          <c:orientation val="minMax"/>
        </c:scaling>
        <c:delete val="0"/>
        <c:axPos val="b"/>
        <c:numFmt formatCode="DD/MM/YYYY" sourceLinked="1"/>
        <c:majorTickMark val="out"/>
        <c:minorTickMark val="none"/>
        <c:tickLblPos val="low"/>
        <c:spPr>
          <a:ln w="648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Corbel"/>
              </a:defRPr>
            </a:pPr>
          </a:p>
        </c:txPr>
        <c:crossAx val="96893067"/>
        <c:crosses val="autoZero"/>
        <c:auto val="1"/>
        <c:lblAlgn val="ctr"/>
        <c:lblOffset val="100"/>
      </c:catAx>
      <c:valAx>
        <c:axId val="96893067"/>
        <c:scaling>
          <c:orientation val="minMax"/>
        </c:scaling>
        <c:delete val="0"/>
        <c:axPos val="l"/>
        <c:majorGridlines>
          <c:spPr>
            <a:ln w="6480">
              <a:solidFill>
                <a:srgbClr val="878787"/>
              </a:solidFill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648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Corbel"/>
              </a:defRPr>
            </a:pPr>
          </a:p>
        </c:txPr>
        <c:crossAx val="46534766"/>
        <c:crosses val="autoZero"/>
      </c:valAx>
    </c:plotArea>
    <c:legend>
      <c:layout>
        <c:manualLayout>
          <c:xMode val="edge"/>
          <c:yMode val="edge"/>
          <c:x val="0.708846804992323"/>
          <c:y val="0.0677504604788981"/>
          <c:w val="0.268120792157172"/>
          <c:h val="0.659806198446384"/>
        </c:manualLayout>
      </c:layout>
      <c:spPr>
        <a:noFill/>
        <a:ln>
          <a:noFill/>
        </a:ln>
      </c:spPr>
      <c:txPr>
        <a:bodyPr/>
        <a:lstStyle/>
        <a:p>
          <a:pPr>
            <a:defRPr b="1" sz="2400" spc="-1" strike="noStrike">
              <a:solidFill>
                <a:srgbClr val="000000"/>
              </a:solidFill>
              <a:latin typeface="Corbel"/>
            </a:defRPr>
          </a:pPr>
        </a:p>
      </c:txPr>
    </c:legend>
    <c:plotVisOnly val="1"/>
    <c:dispBlanksAs val="gap"/>
  </c:chart>
  <c:spPr>
    <a:noFill/>
    <a:ln>
      <a:noFill/>
    </a:ln>
  </c:spPr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plotArea>
      <c:layout>
        <c:manualLayout>
          <c:layoutTarget val="inner"/>
          <c:xMode val="edge"/>
          <c:yMode val="edge"/>
          <c:x val="0.0838582677165354"/>
          <c:y val="0.0980170348682459"/>
          <c:w val="0.450590551181102"/>
          <c:h val="0.761578387010913"/>
        </c:manualLayout>
      </c:layout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Total Sales</c:v>
                </c:pt>
              </c:strCache>
            </c:strRef>
          </c:tx>
          <c:spPr>
            <a:gradFill>
              <a:gsLst>
                <a:gs pos="0">
                  <a:srgbClr val="005199"/>
                </a:gs>
                <a:gs pos="100000">
                  <a:srgbClr val="005fb4"/>
                </a:gs>
              </a:gsLst>
              <a:lin ang="16200000"/>
            </a:gradFill>
            <a:ln>
              <a:noFill/>
            </a:ln>
          </c:spPr>
          <c:explosion val="0"/>
          <c:dPt>
            <c:idx val="0"/>
            <c:spPr>
              <a:gradFill>
                <a:gsLst>
                  <a:gs pos="0">
                    <a:srgbClr val="005199"/>
                  </a:gs>
                  <a:gs pos="100000">
                    <a:srgbClr val="005fb4"/>
                  </a:gs>
                </a:gsLst>
                <a:lin ang="16200000"/>
              </a:gradFill>
              <a:ln>
                <a:noFill/>
              </a:ln>
            </c:spPr>
          </c:dPt>
          <c:dPt>
            <c:idx val="1"/>
            <c:spPr>
              <a:gradFill>
                <a:gsLst>
                  <a:gs pos="0">
                    <a:srgbClr val="00719c"/>
                  </a:gs>
                  <a:gs pos="100000">
                    <a:srgbClr val="0085b8"/>
                  </a:gs>
                </a:gsLst>
                <a:lin ang="16200000"/>
              </a:gradFill>
              <a:ln>
                <a:noFill/>
              </a:ln>
            </c:spPr>
          </c:dPt>
          <c:dPt>
            <c:idx val="2"/>
            <c:spPr>
              <a:gradFill>
                <a:gsLst>
                  <a:gs pos="0">
                    <a:srgbClr val="009ca3"/>
                  </a:gs>
                  <a:gs pos="100000">
                    <a:srgbClr val="00b9c1"/>
                  </a:gs>
                </a:gsLst>
                <a:lin ang="16200000"/>
              </a:gradFill>
              <a:ln>
                <a:noFill/>
              </a:ln>
            </c:spPr>
          </c:dPt>
          <c:dPt>
            <c:idx val="3"/>
            <c:spPr>
              <a:gradFill>
                <a:gsLst>
                  <a:gs pos="0">
                    <a:srgbClr val="00a075"/>
                  </a:gs>
                  <a:gs pos="100000">
                    <a:srgbClr val="00bd89"/>
                  </a:gs>
                </a:gsLst>
                <a:lin ang="16200000"/>
              </a:gradFill>
              <a:ln>
                <a:noFill/>
              </a:ln>
            </c:spPr>
          </c:dPt>
          <c:dLbls>
            <c:dLbl>
              <c:idx val="0"/>
              <c:dLblPos val="bestFit"/>
              <c:showLegendKey val="0"/>
              <c:showVal val="0"/>
              <c:showCatName val="0"/>
              <c:showSerName val="0"/>
              <c:showPercent val="1"/>
            </c:dLbl>
            <c:dLbl>
              <c:idx val="1"/>
              <c:dLblPos val="bestFit"/>
              <c:showLegendKey val="0"/>
              <c:showVal val="0"/>
              <c:showCatName val="0"/>
              <c:showSerName val="0"/>
              <c:showPercent val="1"/>
            </c:dLbl>
            <c:dLbl>
              <c:idx val="2"/>
              <c:dLblPos val="bestFit"/>
              <c:showLegendKey val="0"/>
              <c:showVal val="0"/>
              <c:showCatName val="0"/>
              <c:showSerName val="0"/>
              <c:showPercent val="0"/>
            </c:dLbl>
            <c:dLbl>
              <c:idx val="3"/>
              <c:dLblPos val="bestFit"/>
              <c:showLegendKey val="0"/>
              <c:showVal val="0"/>
              <c:showCatName val="0"/>
              <c:showSerName val="0"/>
              <c:showPercent val="0"/>
            </c:dLbl>
            <c:dLblPos val="bestFit"/>
            <c:showLegendKey val="0"/>
            <c:showVal val="0"/>
            <c:showCatName val="0"/>
            <c:showSerName val="0"/>
            <c:showPercent val="1"/>
            <c:showLeaderLines val="0"/>
          </c:dLbls>
          <c:cat>
            <c:strRef>
              <c:f>categories</c:f>
              <c:strCache>
                <c:ptCount val="4"/>
                <c:pt idx="0">
                  <c:v>Bleu</c:v>
                </c:pt>
                <c:pt idx="1">
                  <c:v>Rouge</c:v>
                </c:pt>
                <c:pt idx="2">
                  <c:v>Jaune</c:v>
                </c:pt>
                <c:pt idx="3">
                  <c:v>Vert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30000</c:v>
                </c:pt>
                <c:pt idx="1">
                  <c:v>75000</c:v>
                </c:pt>
                <c:pt idx="2">
                  <c:v>50000</c:v>
                </c:pt>
                <c:pt idx="3">
                  <c:v>40000</c:v>
                </c:pt>
              </c:numCache>
            </c:numRef>
          </c:val>
        </c:ser>
        <c:firstSliceAng val="0"/>
      </c:pieChart>
      <c:spPr>
        <a:solidFill>
          <a:srgbClr val="ffffff"/>
        </a:solidFill>
        <a:ln>
          <a:noFill/>
        </a:ln>
      </c:spPr>
    </c:plotArea>
    <c:legend>
      <c:layout>
        <c:manualLayout>
          <c:xMode val="edge"/>
          <c:yMode val="edge"/>
          <c:x val="0.689633450135832"/>
          <c:y val="0.0710720702735077"/>
          <c:w val="0.18878696011654"/>
          <c:h val="0.838889998003594"/>
        </c:manualLayout>
      </c:layout>
      <c:spPr>
        <a:noFill/>
        <a:ln>
          <a:noFill/>
        </a:ln>
      </c:spPr>
      <c:txPr>
        <a:bodyPr/>
        <a:lstStyle/>
        <a:p>
          <a:pPr>
            <a:defRPr b="0" sz="1800" spc="-1" strike="noStrike">
              <a:solidFill>
                <a:srgbClr val="000000"/>
              </a:solidFill>
              <a:latin typeface="Corbel"/>
            </a:defRPr>
          </a:pPr>
        </a:p>
      </c:txPr>
    </c:legend>
    <c:plotVisOnly val="1"/>
    <c:dispBlanksAs val="zero"/>
  </c:chart>
  <c:spPr>
    <a:noFill/>
    <a:ln>
      <a:noFill/>
    </a:ln>
  </c:spPr>
</c:chartSpace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Cliquez pour déplacer </a:t>
            </a:r>
            <a:r>
              <a:rPr b="0" lang="en-US" sz="2400" spc="-1" strike="noStrike">
                <a:solidFill>
                  <a:srgbClr val="ffffff"/>
                </a:solidFill>
                <a:latin typeface="Times New Roman"/>
              </a:rPr>
              <a:t>la diapo</a:t>
            </a:r>
            <a:endParaRPr b="0" lang="en-US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fr-FR" sz="2000" spc="-1" strike="noStrike">
                <a:latin typeface="Arial"/>
              </a:rPr>
              <a:t>Cliquez pour modifier le format des notes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7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fr-FR" sz="1400" spc="-1" strike="noStrike">
                <a:latin typeface="Times New Roman"/>
              </a:rPr>
              <a:t> 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177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fr-FR" sz="1400" spc="-1" strike="noStrike">
                <a:latin typeface="Times New Roman"/>
              </a:rPr>
              <a:t> 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178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fr-FR" sz="1400" spc="-1" strike="noStrike">
                <a:latin typeface="Times New Roman"/>
              </a:rPr>
              <a:t> 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179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74854DE6-24AA-40E3-B578-A7A1EB68C479}" type="slidenum">
              <a:rPr b="0" lang="fr-FR" sz="1400" spc="-1" strike="noStrike">
                <a:latin typeface="Times New Roman"/>
              </a:rPr>
              <a:t>1</a:t>
            </a:fld>
            <a:endParaRPr b="0" lang="fr-F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195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>
            <a:norm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196" name="TextShape 3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841CA3E9-E3E8-407C-AAA9-3C7E13A1625A}" type="slidenum">
              <a:rPr b="0" lang="fr-FR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1</a:t>
            </a:fld>
            <a:endParaRPr b="0" lang="fr-FR" sz="1200" spc="-1" strike="noStrike"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19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>
            <a:normAutofit/>
          </a:bodyPr>
          <a:p>
            <a:pPr marL="216000" indent="-216000">
              <a:lnSpc>
                <a:spcPct val="100000"/>
              </a:lnSpc>
            </a:pPr>
            <a:r>
              <a:rPr b="0" lang="fr-FR" sz="2000" spc="-1" strike="noStrike">
                <a:latin typeface="Arial"/>
              </a:rPr>
              <a:t>Review strategy with director before staff meeting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99" name="TextShape 3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55EFFA42-C35A-453D-94B4-2E4BC3301725}" type="slidenum">
              <a:rPr b="0" lang="fr-FR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1</a:t>
            </a:fld>
            <a:endParaRPr b="0" lang="fr-FR" sz="1200" spc="-1" strike="noStrike"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28BF2FA6-D89E-469C-A4C3-FD2F6111AE46}" type="slidenum">
              <a:rPr b="0" lang="fr-FR" sz="1200" spc="-1" strike="noStrike">
                <a:latin typeface="Times New Roman"/>
              </a:rPr>
              <a:t>1</a:t>
            </a:fld>
            <a:endParaRPr b="0" lang="fr-FR" sz="1200" spc="-1" strike="noStrike">
              <a:latin typeface="Times New Roman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202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p>
            <a:pPr marL="216000" indent="-216000">
              <a:lnSpc>
                <a:spcPct val="100000"/>
              </a:lnSpc>
            </a:pPr>
            <a:r>
              <a:rPr b="0" lang="fr-FR" sz="2000" spc="-1" strike="noStrike">
                <a:latin typeface="Arial"/>
              </a:rPr>
              <a:t>There was a sharp increase in Red widgets due to government regulations.</a:t>
            </a:r>
            <a:endParaRPr b="0" lang="fr-FR" sz="2000" spc="-1" strike="noStrike"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>
            <a:norm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205" name="TextShape 3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133E21F6-F9EE-4856-BB6F-CE43123CED6C}" type="slidenum">
              <a:rPr b="0" lang="fr-FR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1</a:t>
            </a:fld>
            <a:endParaRPr b="0" lang="fr-FR" sz="1200" spc="-1" strike="noStrike"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207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>
            <a:norm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208" name="TextShape 3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5E2E6915-0548-4D57-8E97-A9706A199AD7}" type="slidenum">
              <a:rPr b="0" lang="fr-FR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1</a:t>
            </a:fld>
            <a:endParaRPr b="0" lang="fr-FR" sz="1200" spc="-1" strike="noStrike"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210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>
            <a:normAutofit/>
          </a:bodyPr>
          <a:p>
            <a:pPr marL="216000" indent="-216000">
              <a:lnSpc>
                <a:spcPct val="100000"/>
              </a:lnSpc>
            </a:pPr>
            <a:r>
              <a:rPr b="0" lang="fr-FR" sz="2000" spc="-1" strike="noStrike">
                <a:latin typeface="Arial"/>
              </a:rPr>
              <a:t>What are the next steps? </a:t>
            </a:r>
            <a:endParaRPr b="0" lang="fr-FR" sz="20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b="0" lang="fr-FR" sz="2000" spc="-1" strike="noStrike">
                <a:latin typeface="Arial"/>
              </a:rPr>
              <a:t>What are our goals for the following quarter?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211" name="TextShape 3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677CDAD8-C2FC-4F56-97BD-3F4C91F0DDB7}" type="slidenum">
              <a:rPr b="0" lang="fr-FR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1</a:t>
            </a:fld>
            <a:endParaRPr b="0" lang="fr-FR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822924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4190760"/>
            <a:ext cx="822924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77480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57200" y="41907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674240" y="41907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239640" y="177480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022080" y="177480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57200" y="419076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239640" y="419076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6022080" y="419076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457200" y="1774800"/>
            <a:ext cx="8229240" cy="462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8229240" cy="4625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4015800" cy="4625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774800"/>
            <a:ext cx="4015800" cy="4625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457200" y="155520"/>
            <a:ext cx="8229240" cy="580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774800"/>
            <a:ext cx="4015800" cy="4625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41907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774800"/>
            <a:ext cx="8229240" cy="462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4015800" cy="4625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77480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4240" y="41907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77480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4190760"/>
            <a:ext cx="822924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822924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4190760"/>
            <a:ext cx="822924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74240" y="177480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57200" y="41907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674240" y="41907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3239640" y="177480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6022080" y="177480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body"/>
          </p:nvPr>
        </p:nvSpPr>
        <p:spPr>
          <a:xfrm>
            <a:off x="457200" y="419076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 type="body"/>
          </p:nvPr>
        </p:nvSpPr>
        <p:spPr>
          <a:xfrm>
            <a:off x="3239640" y="419076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 type="body"/>
          </p:nvPr>
        </p:nvSpPr>
        <p:spPr>
          <a:xfrm>
            <a:off x="6022080" y="419076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subTitle"/>
          </p:nvPr>
        </p:nvSpPr>
        <p:spPr>
          <a:xfrm>
            <a:off x="457200" y="1774800"/>
            <a:ext cx="8229240" cy="462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8229240" cy="4625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4015800" cy="4625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674240" y="1774800"/>
            <a:ext cx="4015800" cy="4625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8229240" cy="4625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subTitle"/>
          </p:nvPr>
        </p:nvSpPr>
        <p:spPr>
          <a:xfrm>
            <a:off x="457200" y="155520"/>
            <a:ext cx="8229240" cy="580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774800"/>
            <a:ext cx="4015800" cy="4625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57200" y="41907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4015800" cy="4625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4240" y="177480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674240" y="41907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74240" y="177480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57200" y="4190760"/>
            <a:ext cx="822924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822924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57200" y="4190760"/>
            <a:ext cx="822924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674240" y="177480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457200" y="41907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4674240" y="41907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3239640" y="177480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 type="body"/>
          </p:nvPr>
        </p:nvSpPr>
        <p:spPr>
          <a:xfrm>
            <a:off x="6022080" y="177480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28" name="PlaceHolder 5"/>
          <p:cNvSpPr>
            <a:spLocks noGrp="1"/>
          </p:cNvSpPr>
          <p:nvPr>
            <p:ph type="body"/>
          </p:nvPr>
        </p:nvSpPr>
        <p:spPr>
          <a:xfrm>
            <a:off x="457200" y="419076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29" name="PlaceHolder 6"/>
          <p:cNvSpPr>
            <a:spLocks noGrp="1"/>
          </p:cNvSpPr>
          <p:nvPr>
            <p:ph type="body"/>
          </p:nvPr>
        </p:nvSpPr>
        <p:spPr>
          <a:xfrm>
            <a:off x="3239640" y="419076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30" name="PlaceHolder 7"/>
          <p:cNvSpPr>
            <a:spLocks noGrp="1"/>
          </p:cNvSpPr>
          <p:nvPr>
            <p:ph type="body"/>
          </p:nvPr>
        </p:nvSpPr>
        <p:spPr>
          <a:xfrm>
            <a:off x="6022080" y="419076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subTitle"/>
          </p:nvPr>
        </p:nvSpPr>
        <p:spPr>
          <a:xfrm>
            <a:off x="457200" y="1774800"/>
            <a:ext cx="8229240" cy="462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8229240" cy="4625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4015800" cy="4625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774800"/>
            <a:ext cx="4015800" cy="4625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4015800" cy="4625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4674240" y="1774800"/>
            <a:ext cx="4015800" cy="4625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subTitle"/>
          </p:nvPr>
        </p:nvSpPr>
        <p:spPr>
          <a:xfrm>
            <a:off x="457200" y="155520"/>
            <a:ext cx="8229240" cy="580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4674240" y="1774800"/>
            <a:ext cx="4015800" cy="4625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 type="body"/>
          </p:nvPr>
        </p:nvSpPr>
        <p:spPr>
          <a:xfrm>
            <a:off x="457200" y="41907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4015800" cy="4625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4674240" y="177480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 type="body"/>
          </p:nvPr>
        </p:nvSpPr>
        <p:spPr>
          <a:xfrm>
            <a:off x="4674240" y="41907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4674240" y="177480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457200" y="4190760"/>
            <a:ext cx="822924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822924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457200" y="4190760"/>
            <a:ext cx="822924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64" name="PlaceHolder 3"/>
          <p:cNvSpPr>
            <a:spLocks noGrp="1"/>
          </p:cNvSpPr>
          <p:nvPr>
            <p:ph type="body"/>
          </p:nvPr>
        </p:nvSpPr>
        <p:spPr>
          <a:xfrm>
            <a:off x="4674240" y="177480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65" name="PlaceHolder 4"/>
          <p:cNvSpPr>
            <a:spLocks noGrp="1"/>
          </p:cNvSpPr>
          <p:nvPr>
            <p:ph type="body"/>
          </p:nvPr>
        </p:nvSpPr>
        <p:spPr>
          <a:xfrm>
            <a:off x="457200" y="41907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66" name="PlaceHolder 5"/>
          <p:cNvSpPr>
            <a:spLocks noGrp="1"/>
          </p:cNvSpPr>
          <p:nvPr>
            <p:ph type="body"/>
          </p:nvPr>
        </p:nvSpPr>
        <p:spPr>
          <a:xfrm>
            <a:off x="4674240" y="41907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3239640" y="177480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 type="body"/>
          </p:nvPr>
        </p:nvSpPr>
        <p:spPr>
          <a:xfrm>
            <a:off x="6022080" y="177480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71" name="PlaceHolder 5"/>
          <p:cNvSpPr>
            <a:spLocks noGrp="1"/>
          </p:cNvSpPr>
          <p:nvPr>
            <p:ph type="body"/>
          </p:nvPr>
        </p:nvSpPr>
        <p:spPr>
          <a:xfrm>
            <a:off x="457200" y="419076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72" name="PlaceHolder 6"/>
          <p:cNvSpPr>
            <a:spLocks noGrp="1"/>
          </p:cNvSpPr>
          <p:nvPr>
            <p:ph type="body"/>
          </p:nvPr>
        </p:nvSpPr>
        <p:spPr>
          <a:xfrm>
            <a:off x="3239640" y="419076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73" name="PlaceHolder 7"/>
          <p:cNvSpPr>
            <a:spLocks noGrp="1"/>
          </p:cNvSpPr>
          <p:nvPr>
            <p:ph type="body"/>
          </p:nvPr>
        </p:nvSpPr>
        <p:spPr>
          <a:xfrm>
            <a:off x="6022080" y="4190760"/>
            <a:ext cx="26496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155520"/>
            <a:ext cx="8229240" cy="580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774800"/>
            <a:ext cx="4015800" cy="4625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57200" y="41907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4015800" cy="4625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77480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4240" y="419076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77480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774800"/>
            <a:ext cx="401580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4190760"/>
            <a:ext cx="8229240" cy="2206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0" y="1436760"/>
            <a:ext cx="9143640" cy="4392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algn="tl" blurRad="31750" dir="5400000" dist="10160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0" y="0"/>
            <a:ext cx="9143640" cy="14331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0" y="0"/>
            <a:ext cx="9143640" cy="513504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0" y="5127480"/>
            <a:ext cx="9143640" cy="4572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algn="tl" blurRad="31750" dir="5400000" dist="10160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685800" y="3355920"/>
            <a:ext cx="8076960" cy="1672920"/>
          </a:xfrm>
          <a:prstGeom prst="rect">
            <a:avLst/>
          </a:prstGeom>
        </p:spPr>
        <p:txBody>
          <a:bodyPr rIns="45720" tIns="0" bIns="0"/>
          <a:p>
            <a:pPr>
              <a:lnSpc>
                <a:spcPct val="100000"/>
              </a:lnSpc>
            </a:pPr>
            <a:r>
              <a:rPr b="1" lang="en-US" sz="4700" spc="-1" strike="noStrike">
                <a:solidFill>
                  <a:srgbClr val="0071f4"/>
                </a:solidFill>
                <a:latin typeface="Corbel"/>
              </a:rPr>
              <a:t>Click to edit Master </a:t>
            </a:r>
            <a:r>
              <a:rPr b="1" lang="en-US" sz="4700" spc="-1" strike="noStrike">
                <a:solidFill>
                  <a:srgbClr val="0071f4"/>
                </a:solidFill>
                <a:latin typeface="Corbel"/>
              </a:rPr>
              <a:t>title style</a:t>
            </a:r>
            <a:endParaRPr b="0" lang="en-US" sz="47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dt"/>
          </p:nvPr>
        </p:nvSpPr>
        <p:spPr>
          <a:xfrm>
            <a:off x="457200" y="6477120"/>
            <a:ext cx="2133360" cy="274320"/>
          </a:xfrm>
          <a:prstGeom prst="rect">
            <a:avLst/>
          </a:prstGeom>
        </p:spPr>
        <p:txBody>
          <a:bodyPr lIns="109800" rIns="45720" tIns="45000" bIns="0" anchor="b"/>
          <a:p>
            <a:endParaRPr b="0" lang="fr-FR" sz="2400" spc="-1" strike="noStrike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ftr"/>
          </p:nvPr>
        </p:nvSpPr>
        <p:spPr>
          <a:xfrm>
            <a:off x="2639880" y="6477120"/>
            <a:ext cx="5508360" cy="274320"/>
          </a:xfrm>
          <a:prstGeom prst="rect">
            <a:avLst/>
          </a:prstGeom>
        </p:spPr>
        <p:txBody>
          <a:bodyPr lIns="45720" rIns="45720" tIns="45000" bIns="0" anchor="b"/>
          <a:p>
            <a:endParaRPr b="0" lang="fr-FR" sz="2400" spc="-1" strike="noStrike">
              <a:latin typeface="Times New Roman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sldNum"/>
          </p:nvPr>
        </p:nvSpPr>
        <p:spPr>
          <a:xfrm>
            <a:off x="8204040" y="6477120"/>
            <a:ext cx="732960" cy="274320"/>
          </a:xfrm>
          <a:prstGeom prst="rect">
            <a:avLst/>
          </a:prstGeom>
        </p:spPr>
        <p:txBody>
          <a:bodyPr lIns="90000" rIns="90000" tIns="45000" bIns="0" anchor="b"/>
          <a:p>
            <a:pPr algn="r">
              <a:lnSpc>
                <a:spcPct val="100000"/>
              </a:lnSpc>
            </a:pPr>
            <a:fld id="{52C3916B-2247-4320-87E1-BACDCB88BC10}" type="slidenum">
              <a:rPr b="0" lang="fr-FR" sz="1200" spc="-1" strike="noStrike">
                <a:solidFill>
                  <a:srgbClr val="ffffff"/>
                </a:solidFill>
                <a:latin typeface="Times New Roman"/>
              </a:rPr>
              <a:t>&lt;numéro&gt;</a:t>
            </a:fld>
            <a:endParaRPr b="0" lang="fr-FR" sz="1200" spc="-1" strike="noStrike"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ffffff"/>
                </a:solidFill>
                <a:latin typeface="Corbel"/>
              </a:rPr>
              <a:t>Cliquez pour éditer le format du plan de texte</a:t>
            </a:r>
            <a:endParaRPr b="0" lang="en-US" sz="3200" spc="-1" strike="noStrike">
              <a:solidFill>
                <a:srgbClr val="ffffff"/>
              </a:solidFill>
              <a:latin typeface="Corbe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ffffff"/>
                </a:solidFill>
                <a:latin typeface="Corbel"/>
              </a:rPr>
              <a:t>Second niveau de plan</a:t>
            </a:r>
            <a:endParaRPr b="0" lang="en-US" sz="2400" spc="-1" strike="noStrike">
              <a:solidFill>
                <a:srgbClr val="ffffff"/>
              </a:solidFill>
              <a:latin typeface="Corbe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Corbel"/>
              </a:rPr>
              <a:t>Troisième niveau de plan</a:t>
            </a:r>
            <a:endParaRPr b="0" lang="en-US" sz="2000" spc="-1" strike="noStrike">
              <a:solidFill>
                <a:srgbClr val="ffffff"/>
              </a:solidFill>
              <a:latin typeface="Corbe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ffffff"/>
                </a:solidFill>
                <a:latin typeface="Corbel"/>
              </a:rPr>
              <a:t>Quatrième niveau de plan</a:t>
            </a:r>
            <a:endParaRPr b="0" lang="en-US" sz="2000" spc="-1" strike="noStrike">
              <a:solidFill>
                <a:srgbClr val="ffffff"/>
              </a:solidFill>
              <a:latin typeface="Corbe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Corbel"/>
              </a:rPr>
              <a:t>Cinquième niveau de plan</a:t>
            </a:r>
            <a:endParaRPr b="0" lang="en-US" sz="2000" spc="-1" strike="noStrike">
              <a:solidFill>
                <a:srgbClr val="ffffff"/>
              </a:solidFill>
              <a:latin typeface="Corbe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Corbel"/>
              </a:rPr>
              <a:t>Sixième niveau de plan</a:t>
            </a:r>
            <a:endParaRPr b="0" lang="en-US" sz="2000" spc="-1" strike="noStrike">
              <a:solidFill>
                <a:srgbClr val="ffffff"/>
              </a:solidFill>
              <a:latin typeface="Corbe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Corbel"/>
              </a:rPr>
              <a:t>Septième niveau de plan</a:t>
            </a:r>
            <a:endParaRPr b="0" lang="en-US" sz="2000" spc="-1" strike="noStrike">
              <a:solidFill>
                <a:srgbClr val="ffffff"/>
              </a:solidFill>
              <a:latin typeface="Corbe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1436760"/>
            <a:ext cx="9143640" cy="4392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algn="tl" blurRad="31750" dir="5400000" dist="10160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2"/>
          <p:cNvSpPr/>
          <p:nvPr/>
        </p:nvSpPr>
        <p:spPr>
          <a:xfrm>
            <a:off x="0" y="0"/>
            <a:ext cx="9143640" cy="14331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PlaceHolder 3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rIns="45720" tIns="45000" bIns="45000" anchor="ctr"/>
          <a:p>
            <a:pPr>
              <a:lnSpc>
                <a:spcPct val="100000"/>
              </a:lnSpc>
            </a:pPr>
            <a:r>
              <a:rPr b="1" lang="en-US" sz="4500" spc="-1" strike="noStrike">
                <a:solidFill>
                  <a:srgbClr val="0071f4"/>
                </a:solidFill>
                <a:latin typeface="Corbel"/>
              </a:rPr>
              <a:t>Click to edit Master title style</a:t>
            </a:r>
            <a:endParaRPr b="0" lang="en-US" sz="45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457200" y="1774800"/>
            <a:ext cx="8229240" cy="4625640"/>
          </a:xfrm>
          <a:prstGeom prst="rect">
            <a:avLst/>
          </a:prstGeom>
        </p:spPr>
        <p:txBody>
          <a:bodyPr lIns="54720" tIns="91440"/>
          <a:p>
            <a:pPr marL="438120" indent="-318600">
              <a:lnSpc>
                <a:spcPct val="10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b="0" lang="en-US" sz="3200" spc="-1" strike="noStrike">
                <a:solidFill>
                  <a:srgbClr val="000000"/>
                </a:solidFill>
                <a:latin typeface="Corbel"/>
              </a:rPr>
              <a:t>Click to edit Master text styles</a:t>
            </a:r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  <a:p>
            <a:pPr lvl="1" marL="730080" indent="-272520">
              <a:lnSpc>
                <a:spcPct val="100000"/>
              </a:lnSpc>
              <a:spcBef>
                <a:spcPts val="561"/>
              </a:spcBef>
              <a:buClr>
                <a:srgbClr val="009dd9"/>
              </a:buClr>
              <a:buSzPct val="90000"/>
              <a:buFont typeface="Wingdings" charset="2"/>
              <a:buChar char=""/>
            </a:pPr>
            <a:r>
              <a:rPr b="0" lang="en-US" sz="2800" spc="-1" strike="noStrike">
                <a:solidFill>
                  <a:srgbClr val="000000"/>
                </a:solidFill>
                <a:latin typeface="Corbel"/>
              </a:rPr>
              <a:t>Second level</a:t>
            </a:r>
            <a:endParaRPr b="0" lang="en-US" sz="2800" spc="-1" strike="noStrike">
              <a:solidFill>
                <a:srgbClr val="000000"/>
              </a:solidFill>
              <a:latin typeface="Corbel"/>
            </a:endParaRPr>
          </a:p>
          <a:p>
            <a:pPr lvl="2" marL="995400" indent="-228240">
              <a:lnSpc>
                <a:spcPct val="100000"/>
              </a:lnSpc>
              <a:spcBef>
                <a:spcPts val="479"/>
              </a:spcBef>
              <a:buClr>
                <a:srgbClr val="0bd0d9"/>
              </a:buClr>
              <a:buFont typeface="Arial"/>
              <a:buChar char="▪"/>
            </a:pPr>
            <a:r>
              <a:rPr b="0" lang="en-US" sz="2400" spc="-1" strike="noStrike">
                <a:solidFill>
                  <a:srgbClr val="000000"/>
                </a:solidFill>
                <a:latin typeface="Corbel"/>
              </a:rPr>
              <a:t>Third level</a:t>
            </a: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  <a:p>
            <a:pPr lvl="3" marL="1216080" indent="-182160">
              <a:lnSpc>
                <a:spcPct val="100000"/>
              </a:lnSpc>
              <a:spcBef>
                <a:spcPts val="400"/>
              </a:spcBef>
              <a:buClr>
                <a:srgbClr val="10cf9b"/>
              </a:buClr>
              <a:buFont typeface="Arial"/>
              <a:buChar char="▪"/>
            </a:pPr>
            <a:r>
              <a:rPr b="0" lang="en-US" sz="2000" spc="-1" strike="noStrike">
                <a:solidFill>
                  <a:srgbClr val="000000"/>
                </a:solidFill>
                <a:latin typeface="Corbel"/>
              </a:rPr>
              <a:t>Fourth level</a:t>
            </a:r>
            <a:endParaRPr b="0" lang="en-US" sz="2000" spc="-1" strike="noStrike">
              <a:solidFill>
                <a:srgbClr val="000000"/>
              </a:solidFill>
              <a:latin typeface="Corbel"/>
            </a:endParaRPr>
          </a:p>
          <a:p>
            <a:pPr lvl="4" marL="1425600" indent="-182160">
              <a:lnSpc>
                <a:spcPct val="100000"/>
              </a:lnSpc>
              <a:spcBef>
                <a:spcPts val="400"/>
              </a:spcBef>
              <a:buClr>
                <a:srgbClr val="7cca62"/>
              </a:buClr>
              <a:buFont typeface="Wingdings 3" charset="2"/>
              <a:buChar char=""/>
            </a:pPr>
            <a:r>
              <a:rPr b="0" lang="en-US" sz="2000" spc="-1" strike="noStrike">
                <a:solidFill>
                  <a:srgbClr val="000000"/>
                </a:solidFill>
                <a:latin typeface="Corbel"/>
              </a:rPr>
              <a:t>Fifth level</a:t>
            </a:r>
            <a:endParaRPr b="0" lang="en-US" sz="2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dt"/>
          </p:nvPr>
        </p:nvSpPr>
        <p:spPr>
          <a:xfrm>
            <a:off x="457200" y="6477120"/>
            <a:ext cx="2133360" cy="274320"/>
          </a:xfrm>
          <a:prstGeom prst="rect">
            <a:avLst/>
          </a:prstGeom>
        </p:spPr>
        <p:txBody>
          <a:bodyPr lIns="109800" rIns="45720" tIns="45000" bIns="0" anchor="b"/>
          <a:p>
            <a:endParaRPr b="0" lang="fr-FR" sz="2400" spc="-1" strike="noStrike">
              <a:latin typeface="Times New Roman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ftr"/>
          </p:nvPr>
        </p:nvSpPr>
        <p:spPr>
          <a:xfrm>
            <a:off x="2639880" y="6477120"/>
            <a:ext cx="5508360" cy="274320"/>
          </a:xfrm>
          <a:prstGeom prst="rect">
            <a:avLst/>
          </a:prstGeom>
        </p:spPr>
        <p:txBody>
          <a:bodyPr lIns="45720" rIns="45720" tIns="45000" bIns="0" anchor="b"/>
          <a:p>
            <a:endParaRPr b="0" lang="fr-FR" sz="2400" spc="-1" strike="noStrike">
              <a:latin typeface="Times New Roman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sldNum"/>
          </p:nvPr>
        </p:nvSpPr>
        <p:spPr>
          <a:xfrm>
            <a:off x="8204040" y="6477120"/>
            <a:ext cx="732960" cy="274320"/>
          </a:xfrm>
          <a:prstGeom prst="rect">
            <a:avLst/>
          </a:prstGeom>
        </p:spPr>
        <p:txBody>
          <a:bodyPr lIns="90000" rIns="90000" tIns="45000" bIns="0" anchor="b"/>
          <a:p>
            <a:pPr algn="r">
              <a:lnSpc>
                <a:spcPct val="100000"/>
              </a:lnSpc>
            </a:pPr>
            <a:fld id="{819A25C4-E3BA-4EAA-AC78-0B831FD87F2F}" type="slidenum">
              <a:rPr b="0" lang="fr-FR" sz="1200" spc="-1" strike="noStrike">
                <a:solidFill>
                  <a:srgbClr val="454545"/>
                </a:solidFill>
                <a:latin typeface="Times New Roman"/>
              </a:rPr>
              <a:t>1</a:t>
            </a:fld>
            <a:endParaRPr b="0" lang="fr-FR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0" y="1436760"/>
            <a:ext cx="9143640" cy="4392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algn="tl" blurRad="31750" dir="5400000" dist="10160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9" name="CustomShape 2"/>
          <p:cNvSpPr/>
          <p:nvPr/>
        </p:nvSpPr>
        <p:spPr>
          <a:xfrm>
            <a:off x="0" y="0"/>
            <a:ext cx="9143640" cy="14331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PlaceHolder 3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rIns="45720" tIns="45000" bIns="45000" anchor="ctr"/>
          <a:p>
            <a:pPr>
              <a:lnSpc>
                <a:spcPct val="100000"/>
              </a:lnSpc>
            </a:pPr>
            <a:r>
              <a:rPr b="1" lang="en-US" sz="4500" spc="-1" strike="noStrike">
                <a:solidFill>
                  <a:srgbClr val="0071f4"/>
                </a:solidFill>
                <a:latin typeface="Corbel"/>
              </a:rPr>
              <a:t>Click to </a:t>
            </a:r>
            <a:r>
              <a:rPr b="1" lang="en-US" sz="4500" spc="-1" strike="noStrike">
                <a:solidFill>
                  <a:srgbClr val="0071f4"/>
                </a:solidFill>
                <a:latin typeface="Corbel"/>
              </a:rPr>
              <a:t>edit </a:t>
            </a:r>
            <a:r>
              <a:rPr b="1" lang="en-US" sz="4500" spc="-1" strike="noStrike">
                <a:solidFill>
                  <a:srgbClr val="0071f4"/>
                </a:solidFill>
                <a:latin typeface="Corbel"/>
              </a:rPr>
              <a:t>Master </a:t>
            </a:r>
            <a:r>
              <a:rPr b="1" lang="en-US" sz="4500" spc="-1" strike="noStrike">
                <a:solidFill>
                  <a:srgbClr val="0071f4"/>
                </a:solidFill>
                <a:latin typeface="Corbel"/>
              </a:rPr>
              <a:t>title </a:t>
            </a:r>
            <a:r>
              <a:rPr b="1" lang="en-US" sz="4500" spc="-1" strike="noStrike">
                <a:solidFill>
                  <a:srgbClr val="0071f4"/>
                </a:solidFill>
                <a:latin typeface="Corbel"/>
              </a:rPr>
              <a:t>style</a:t>
            </a:r>
            <a:endParaRPr b="0" lang="en-US" sz="45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040" cy="4114440"/>
          </a:xfrm>
          <a:prstGeom prst="rect">
            <a:avLst/>
          </a:prstGeom>
        </p:spPr>
        <p:txBody>
          <a:bodyPr lIns="90000" rIns="90000" tIns="45000" bIns="45000" anchor="ctr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Corbel"/>
              </a:rPr>
              <a:t>Cliquez pour éditer le format du plan de texte</a:t>
            </a: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orbel"/>
              </a:rPr>
              <a:t>Second niveau de plan</a:t>
            </a: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Corbel"/>
              </a:rPr>
              <a:t>Troisième niveau de plan</a:t>
            </a: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orbel"/>
              </a:rPr>
              <a:t>Quatrième niveau de plan</a:t>
            </a: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Corbel"/>
              </a:rPr>
              <a:t>Cinquième niveau de plan</a:t>
            </a: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Corbel"/>
              </a:rPr>
              <a:t>Sixième niveau de plan</a:t>
            </a: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Corbel"/>
              </a:rPr>
              <a:t>Septième niveau de plan</a:t>
            </a: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dt"/>
          </p:nvPr>
        </p:nvSpPr>
        <p:spPr>
          <a:xfrm>
            <a:off x="685800" y="6248520"/>
            <a:ext cx="1904760" cy="456840"/>
          </a:xfrm>
          <a:prstGeom prst="rect">
            <a:avLst/>
          </a:prstGeom>
        </p:spPr>
        <p:txBody>
          <a:bodyPr lIns="109800" rIns="45720" tIns="45000" bIns="0" anchor="b"/>
          <a:p>
            <a:endParaRPr b="0" lang="fr-FR" sz="2400" spc="-1" strike="noStrike">
              <a:latin typeface="Times New Roman"/>
            </a:endParaRPr>
          </a:p>
        </p:txBody>
      </p:sp>
      <p:sp>
        <p:nvSpPr>
          <p:cNvPr id="93" name="PlaceHolder 6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120" cy="456840"/>
          </a:xfrm>
          <a:prstGeom prst="rect">
            <a:avLst/>
          </a:prstGeom>
        </p:spPr>
        <p:txBody>
          <a:bodyPr lIns="45720" rIns="45720" tIns="45000" bIns="0" anchor="b"/>
          <a:p>
            <a:endParaRPr b="0" lang="fr-FR" sz="2400" spc="-1" strike="noStrike">
              <a:latin typeface="Times New Roman"/>
            </a:endParaRPr>
          </a:p>
        </p:txBody>
      </p:sp>
      <p:sp>
        <p:nvSpPr>
          <p:cNvPr id="94" name="PlaceHolder 7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lIns="90000" rIns="90000" tIns="45000" bIns="0" anchor="b"/>
          <a:p>
            <a:pPr algn="r">
              <a:lnSpc>
                <a:spcPct val="100000"/>
              </a:lnSpc>
            </a:pPr>
            <a:fld id="{145BF7F0-8E42-4778-942A-B574CE7C36AD}" type="slidenum">
              <a:rPr b="0" lang="fr-FR" sz="1200" spc="-1" strike="noStrike">
                <a:solidFill>
                  <a:srgbClr val="454545"/>
                </a:solidFill>
                <a:latin typeface="Times New Roman"/>
              </a:rPr>
              <a:t>1</a:t>
            </a:fld>
            <a:endParaRPr b="0" lang="fr-FR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0" y="1436760"/>
            <a:ext cx="9143640" cy="4392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algn="tl" blurRad="31750" dir="5400000" dist="10160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2" name="CustomShape 2"/>
          <p:cNvSpPr/>
          <p:nvPr/>
        </p:nvSpPr>
        <p:spPr>
          <a:xfrm>
            <a:off x="0" y="0"/>
            <a:ext cx="9143640" cy="14331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3" name="PlaceHolder 3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1250640"/>
          </a:xfrm>
          <a:prstGeom prst="rect">
            <a:avLst/>
          </a:prstGeom>
        </p:spPr>
        <p:txBody>
          <a:bodyPr rIns="45720" tIns="45000" bIns="45000" anchor="ctr"/>
          <a:p>
            <a:pPr>
              <a:lnSpc>
                <a:spcPct val="100000"/>
              </a:lnSpc>
            </a:pPr>
            <a:r>
              <a:rPr b="1" lang="en-US" sz="4500" spc="-1" strike="noStrike">
                <a:solidFill>
                  <a:srgbClr val="0071f4"/>
                </a:solidFill>
                <a:latin typeface="Corbel"/>
              </a:rPr>
              <a:t>Click to edit Master title style</a:t>
            </a:r>
            <a:endParaRPr b="0" lang="en-US" sz="45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 type="dt"/>
          </p:nvPr>
        </p:nvSpPr>
        <p:spPr>
          <a:xfrm>
            <a:off x="457200" y="6477120"/>
            <a:ext cx="2133360" cy="274320"/>
          </a:xfrm>
          <a:prstGeom prst="rect">
            <a:avLst/>
          </a:prstGeom>
        </p:spPr>
        <p:txBody>
          <a:bodyPr lIns="109800" rIns="45720" tIns="45000" bIns="0" anchor="b"/>
          <a:p>
            <a:endParaRPr b="0" lang="fr-FR" sz="2400" spc="-1" strike="noStrike">
              <a:latin typeface="Times New Roman"/>
            </a:endParaRPr>
          </a:p>
        </p:txBody>
      </p:sp>
      <p:sp>
        <p:nvSpPr>
          <p:cNvPr id="135" name="PlaceHolder 5"/>
          <p:cNvSpPr>
            <a:spLocks noGrp="1"/>
          </p:cNvSpPr>
          <p:nvPr>
            <p:ph type="ftr"/>
          </p:nvPr>
        </p:nvSpPr>
        <p:spPr>
          <a:xfrm>
            <a:off x="2639880" y="6477120"/>
            <a:ext cx="5508360" cy="274320"/>
          </a:xfrm>
          <a:prstGeom prst="rect">
            <a:avLst/>
          </a:prstGeom>
        </p:spPr>
        <p:txBody>
          <a:bodyPr lIns="45720" rIns="45720" tIns="45000" bIns="0" anchor="b"/>
          <a:p>
            <a:endParaRPr b="0" lang="fr-FR" sz="2400" spc="-1" strike="noStrike">
              <a:latin typeface="Times New Roman"/>
            </a:endParaRPr>
          </a:p>
        </p:txBody>
      </p:sp>
      <p:sp>
        <p:nvSpPr>
          <p:cNvPr id="136" name="PlaceHolder 6"/>
          <p:cNvSpPr>
            <a:spLocks noGrp="1"/>
          </p:cNvSpPr>
          <p:nvPr>
            <p:ph type="sldNum"/>
          </p:nvPr>
        </p:nvSpPr>
        <p:spPr>
          <a:xfrm>
            <a:off x="8204040" y="6477120"/>
            <a:ext cx="732960" cy="274320"/>
          </a:xfrm>
          <a:prstGeom prst="rect">
            <a:avLst/>
          </a:prstGeom>
        </p:spPr>
        <p:txBody>
          <a:bodyPr lIns="90000" rIns="90000" tIns="45000" bIns="0" anchor="b"/>
          <a:p>
            <a:pPr algn="r">
              <a:lnSpc>
                <a:spcPct val="100000"/>
              </a:lnSpc>
            </a:pPr>
            <a:fld id="{C523572E-01D9-42A0-8E3E-40939A7FCDF3}" type="slidenum">
              <a:rPr b="0" lang="fr-FR" sz="1200" spc="-1" strike="noStrike">
                <a:solidFill>
                  <a:srgbClr val="454545"/>
                </a:solidFill>
                <a:latin typeface="Times New Roman"/>
              </a:rPr>
              <a:t>1</a:t>
            </a:fld>
            <a:endParaRPr b="0" lang="fr-FR" sz="1200" spc="-1" strike="noStrike">
              <a:latin typeface="Times New Roman"/>
            </a:endParaRPr>
          </a:p>
        </p:txBody>
      </p:sp>
      <p:sp>
        <p:nvSpPr>
          <p:cNvPr id="137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orbel"/>
              </a:rPr>
              <a:t>Cliquez pour éditer le format du plan de texte</a:t>
            </a:r>
            <a:endParaRPr b="0" lang="en-US" sz="3200" spc="-1" strike="noStrike">
              <a:solidFill>
                <a:srgbClr val="000000"/>
              </a:solidFill>
              <a:latin typeface="Corbe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orbel"/>
              </a:rPr>
              <a:t>Second niveau de plan</a:t>
            </a: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orbel"/>
              </a:rPr>
              <a:t>Troisième niveau de plan</a:t>
            </a:r>
            <a:endParaRPr b="0" lang="en-US" sz="2000" spc="-1" strike="noStrike">
              <a:solidFill>
                <a:srgbClr val="000000"/>
              </a:solidFill>
              <a:latin typeface="Corbe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orbel"/>
              </a:rPr>
              <a:t>Quatrième niveau de plan</a:t>
            </a:r>
            <a:endParaRPr b="0" lang="en-US" sz="2000" spc="-1" strike="noStrike">
              <a:solidFill>
                <a:srgbClr val="000000"/>
              </a:solidFill>
              <a:latin typeface="Corbe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orbel"/>
              </a:rPr>
              <a:t>Cinquième niveau de plan</a:t>
            </a:r>
            <a:endParaRPr b="0" lang="en-US" sz="2000" spc="-1" strike="noStrike">
              <a:solidFill>
                <a:srgbClr val="000000"/>
              </a:solidFill>
              <a:latin typeface="Corbe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orbel"/>
              </a:rPr>
              <a:t>Sixième niveau de plan</a:t>
            </a:r>
            <a:endParaRPr b="0" lang="en-US" sz="2000" spc="-1" strike="noStrike">
              <a:solidFill>
                <a:srgbClr val="000000"/>
              </a:solidFill>
              <a:latin typeface="Corbe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orbel"/>
              </a:rPr>
              <a:t>Septième niveau de plan</a:t>
            </a:r>
            <a:endParaRPr b="0" lang="en-US" sz="2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chart" Target="../charts/chart21.xml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chart" Target="../charts/chart22.xml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6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685800" y="3355920"/>
            <a:ext cx="8076960" cy="1672920"/>
          </a:xfrm>
          <a:prstGeom prst="rect">
            <a:avLst/>
          </a:prstGeom>
          <a:noFill/>
          <a:ln>
            <a:noFill/>
          </a:ln>
        </p:spPr>
        <p:txBody>
          <a:bodyPr rIns="45720" tIns="0" bIns="0"/>
          <a:p>
            <a:pPr>
              <a:lnSpc>
                <a:spcPct val="100000"/>
              </a:lnSpc>
            </a:pPr>
            <a:r>
              <a:rPr b="1" lang="fr-FR" sz="4700" spc="-1" strike="noStrike">
                <a:solidFill>
                  <a:srgbClr val="d5f9ff"/>
                </a:solidFill>
                <a:latin typeface="Corbel"/>
              </a:rPr>
              <a:t>Ventes de</a:t>
            </a:r>
            <a:r>
              <a:rPr b="1" lang="fr-FR" sz="4700" spc="-1" strike="noStrike">
                <a:solidFill>
                  <a:srgbClr val="d5f9ff"/>
                </a:solidFill>
                <a:latin typeface="Corbel"/>
              </a:rPr>
              <a:t> widgets au deuxième trimestre</a:t>
            </a:r>
            <a:endParaRPr b="0" lang="fr-FR" sz="47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181" name="Picture 4" descr=""/>
          <p:cNvPicPr/>
          <p:nvPr/>
        </p:nvPicPr>
        <p:blipFill>
          <a:blip r:embed="rId1"/>
          <a:stretch/>
        </p:blipFill>
        <p:spPr>
          <a:xfrm>
            <a:off x="3970440" y="1828800"/>
            <a:ext cx="1507680" cy="1499760"/>
          </a:xfrm>
          <a:prstGeom prst="rect">
            <a:avLst/>
          </a:prstGeom>
          <a:ln w="9360">
            <a:noFill/>
          </a:ln>
        </p:spPr>
      </p:pic>
      <p:sp>
        <p:nvSpPr>
          <p:cNvPr id="182" name="CustomShape 2"/>
          <p:cNvSpPr/>
          <p:nvPr/>
        </p:nvSpPr>
        <p:spPr>
          <a:xfrm>
            <a:off x="3962520" y="949320"/>
            <a:ext cx="183960" cy="456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extShape 1"/>
          <p:cNvSpPr txBox="1"/>
          <p:nvPr/>
        </p:nvSpPr>
        <p:spPr>
          <a:xfrm>
            <a:off x="685800" y="30492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rIns="45720" tIns="45000" bIns="45000" anchor="ctr"/>
          <a:p>
            <a:pPr>
              <a:lnSpc>
                <a:spcPct val="100000"/>
              </a:lnSpc>
            </a:pPr>
            <a:r>
              <a:rPr b="1" lang="fr-FR" sz="4500" spc="-1" strike="noStrike">
                <a:solidFill>
                  <a:srgbClr val="00637f"/>
                </a:solidFill>
                <a:latin typeface="Corbel"/>
              </a:rPr>
              <a:t>Objectif</a:t>
            </a:r>
            <a:r>
              <a:rPr b="1" lang="fr-FR" sz="4500" spc="-1" strike="noStrike">
                <a:solidFill>
                  <a:srgbClr val="00637f"/>
                </a:solidFill>
                <a:latin typeface="Corbel"/>
              </a:rPr>
              <a:t>s</a:t>
            </a:r>
            <a:endParaRPr b="0" lang="fr-FR" sz="45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4" name="TextShape 2"/>
          <p:cNvSpPr txBox="1"/>
          <p:nvPr/>
        </p:nvSpPr>
        <p:spPr>
          <a:xfrm>
            <a:off x="457200" y="1774800"/>
            <a:ext cx="8457840" cy="4625640"/>
          </a:xfrm>
          <a:prstGeom prst="rect">
            <a:avLst/>
          </a:prstGeom>
          <a:noFill/>
          <a:ln w="9360">
            <a:noFill/>
          </a:ln>
        </p:spPr>
        <p:txBody>
          <a:bodyPr lIns="54720" tIns="91440"/>
          <a:p>
            <a:pPr marL="438120" indent="-318600">
              <a:lnSpc>
                <a:spcPct val="9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b="0" lang="fr-FR" sz="3600" spc="-1" strike="noStrike">
                <a:solidFill>
                  <a:srgbClr val="000000"/>
                </a:solidFill>
                <a:latin typeface="Corbel"/>
              </a:rPr>
              <a:t>Ventes du deuxième trimestre</a:t>
            </a:r>
            <a:endParaRPr b="0" lang="fr-FR" sz="3600" spc="-1" strike="noStrike">
              <a:solidFill>
                <a:srgbClr val="000000"/>
              </a:solidFill>
              <a:latin typeface="Corbel"/>
            </a:endParaRPr>
          </a:p>
          <a:p>
            <a:pPr marL="438120" indent="-318600">
              <a:lnSpc>
                <a:spcPct val="9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b="0" lang="fr-FR" sz="3600" spc="-1" strike="noStrike">
                <a:solidFill>
                  <a:srgbClr val="000000"/>
                </a:solidFill>
                <a:latin typeface="Corbel"/>
              </a:rPr>
              <a:t>Ventes réelles par rapport aux ventes prévues</a:t>
            </a:r>
            <a:endParaRPr b="0" lang="fr-FR" sz="3600" spc="-1" strike="noStrike">
              <a:solidFill>
                <a:srgbClr val="000000"/>
              </a:solidFill>
              <a:latin typeface="Corbel"/>
            </a:endParaRPr>
          </a:p>
          <a:p>
            <a:pPr marL="438120" indent="-318600">
              <a:lnSpc>
                <a:spcPct val="9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b="0" lang="fr-FR" sz="3600" spc="-1" strike="noStrike">
                <a:solidFill>
                  <a:srgbClr val="000000"/>
                </a:solidFill>
                <a:latin typeface="Corbel"/>
              </a:rPr>
              <a:t>Avons-nous atteint nos objectifs?</a:t>
            </a:r>
            <a:endParaRPr b="0" lang="fr-FR" sz="3600" spc="-1" strike="noStrike">
              <a:solidFill>
                <a:srgbClr val="000000"/>
              </a:solidFill>
              <a:latin typeface="Corbel"/>
            </a:endParaRPr>
          </a:p>
          <a:p>
            <a:pPr marL="438120" indent="-318600">
              <a:lnSpc>
                <a:spcPct val="9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b="0" lang="fr-FR" sz="3600" spc="-1" strike="noStrike">
                <a:solidFill>
                  <a:srgbClr val="000000"/>
                </a:solidFill>
                <a:latin typeface="Corbel"/>
              </a:rPr>
              <a:t>Que faut-il mettre en œuvre pour augmenter les ventes?</a:t>
            </a:r>
            <a:endParaRPr b="0" lang="fr-FR" sz="3600" spc="-1" strike="noStrike">
              <a:solidFill>
                <a:srgbClr val="000000"/>
              </a:solidFill>
              <a:latin typeface="Corbel"/>
            </a:endParaRPr>
          </a:p>
          <a:p>
            <a:pPr marL="438120" indent="-318600">
              <a:lnSpc>
                <a:spcPct val="90000"/>
              </a:lnSpc>
              <a:buClr>
                <a:srgbClr val="0f6fc6"/>
              </a:buClr>
              <a:buSzPct val="80000"/>
              <a:buFont typeface="Wingdings 2" charset="2"/>
              <a:buChar char=""/>
            </a:pPr>
            <a:r>
              <a:rPr b="0" lang="fr-FR" sz="3600" spc="-1" strike="noStrike">
                <a:solidFill>
                  <a:srgbClr val="000000"/>
                </a:solidFill>
                <a:latin typeface="Corbel"/>
              </a:rPr>
              <a:t>Question et réponse</a:t>
            </a:r>
            <a:endParaRPr b="0" lang="fr-FR" sz="3600" spc="-1" strike="noStrike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90000"/>
              </a:lnSpc>
            </a:pPr>
            <a:endParaRPr b="0" lang="fr-FR" sz="36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685800" y="22860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rIns="45720" tIns="45000" bIns="45000" anchor="ctr"/>
          <a:p>
            <a:pPr>
              <a:lnSpc>
                <a:spcPct val="100000"/>
              </a:lnSpc>
            </a:pPr>
            <a:r>
              <a:rPr b="1" lang="fr-FR" sz="4500" spc="-1" strike="noStrike">
                <a:solidFill>
                  <a:srgbClr val="00637f"/>
                </a:solidFill>
                <a:latin typeface="Corbel"/>
              </a:rPr>
              <a:t>Ventes </a:t>
            </a:r>
            <a:r>
              <a:rPr b="1" lang="fr-FR" sz="4500" spc="-1" strike="noStrike">
                <a:solidFill>
                  <a:srgbClr val="00637f"/>
                </a:solidFill>
                <a:latin typeface="Corbel"/>
              </a:rPr>
              <a:t>de </a:t>
            </a:r>
            <a:r>
              <a:rPr b="1" lang="fr-FR" sz="4500" spc="-1" strike="noStrike">
                <a:solidFill>
                  <a:srgbClr val="00637f"/>
                </a:solidFill>
                <a:latin typeface="Corbel"/>
              </a:rPr>
              <a:t>widgets </a:t>
            </a:r>
            <a:r>
              <a:rPr b="1" lang="fr-FR" sz="4500" spc="-1" strike="noStrike">
                <a:solidFill>
                  <a:srgbClr val="00637f"/>
                </a:solidFill>
                <a:latin typeface="Corbel"/>
              </a:rPr>
              <a:t>au </a:t>
            </a:r>
            <a:r>
              <a:rPr b="1" lang="fr-FR" sz="4500" spc="-1" strike="noStrike">
                <a:solidFill>
                  <a:srgbClr val="00637f"/>
                </a:solidFill>
                <a:latin typeface="Corbel"/>
              </a:rPr>
              <a:t>deuxiè</a:t>
            </a:r>
            <a:r>
              <a:rPr b="1" lang="fr-FR" sz="4500" spc="-1" strike="noStrike">
                <a:solidFill>
                  <a:srgbClr val="00637f"/>
                </a:solidFill>
                <a:latin typeface="Corbel"/>
              </a:rPr>
              <a:t>me </a:t>
            </a:r>
            <a:r>
              <a:rPr b="1" lang="fr-FR" sz="4500" spc="-1" strike="noStrike">
                <a:solidFill>
                  <a:srgbClr val="00637f"/>
                </a:solidFill>
                <a:latin typeface="Corbel"/>
              </a:rPr>
              <a:t>trimestr</a:t>
            </a:r>
            <a:r>
              <a:rPr b="1" lang="fr-FR" sz="4500" spc="-1" strike="noStrike">
                <a:solidFill>
                  <a:srgbClr val="00637f"/>
                </a:solidFill>
                <a:latin typeface="Corbel"/>
              </a:rPr>
              <a:t>e</a:t>
            </a:r>
            <a:endParaRPr b="0" lang="fr-FR" sz="4500" spc="-1" strike="noStrike">
              <a:solidFill>
                <a:srgbClr val="000000"/>
              </a:solidFill>
              <a:latin typeface="Times New Roman"/>
            </a:endParaRPr>
          </a:p>
        </p:txBody>
      </p:sp>
      <p:graphicFrame>
        <p:nvGraphicFramePr>
          <p:cNvPr id="186" name="Object 3"/>
          <p:cNvGraphicFramePr/>
          <p:nvPr/>
        </p:nvGraphicFramePr>
        <p:xfrm>
          <a:off x="0" y="1752480"/>
          <a:ext cx="9143640" cy="4495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609480" y="22860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rIns="45720" tIns="45000" bIns="45000" anchor="ctr"/>
          <a:p>
            <a:pPr>
              <a:lnSpc>
                <a:spcPct val="100000"/>
              </a:lnSpc>
            </a:pPr>
            <a:r>
              <a:rPr b="1" lang="fr-FR" sz="4500" spc="-1" strike="noStrike">
                <a:solidFill>
                  <a:srgbClr val="00637f"/>
                </a:solidFill>
                <a:latin typeface="Corbel"/>
              </a:rPr>
              <a:t>Budget</a:t>
            </a:r>
            <a:endParaRPr b="0" lang="fr-FR" sz="4500" spc="-1" strike="noStrike">
              <a:solidFill>
                <a:srgbClr val="000000"/>
              </a:solidFill>
              <a:latin typeface="Times New Roman"/>
            </a:endParaRPr>
          </a:p>
        </p:txBody>
      </p:sp>
      <p:graphicFrame>
        <p:nvGraphicFramePr>
          <p:cNvPr id="188" name="Table 2"/>
          <p:cNvGraphicFramePr/>
          <p:nvPr/>
        </p:nvGraphicFramePr>
        <p:xfrm>
          <a:off x="457200" y="1981080"/>
          <a:ext cx="8076960" cy="4190760"/>
        </p:xfrm>
        <a:graphic>
          <a:graphicData uri="http://schemas.openxmlformats.org/drawingml/2006/table">
            <a:tbl>
              <a:tblPr/>
              <a:tblGrid>
                <a:gridCol w="2912040"/>
                <a:gridCol w="1677600"/>
                <a:gridCol w="1720080"/>
                <a:gridCol w="1767240"/>
              </a:tblGrid>
              <a:tr h="596160">
                <a:tc>
                  <a:tcPr marL="91440" marR="91440">
                    <a:lnL w="28080">
                      <a:noFill/>
                    </a:lnL>
                    <a:lnR w="12240">
                      <a:solidFill>
                        <a:srgbClr val="000000"/>
                      </a:solidFill>
                    </a:lnR>
                    <a:lnT w="28080">
                      <a:noFill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b="1" lang="fr-FR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Projeté</a:t>
                      </a:r>
                      <a:endParaRPr b="0" lang="fr-FR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b="1" lang="fr-FR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Réel</a:t>
                      </a:r>
                      <a:endParaRPr b="0" lang="fr-FR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b="1" lang="fr-FR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Différence</a:t>
                      </a:r>
                      <a:endParaRPr b="0" lang="fr-FR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659880">
                <a:tc>
                  <a:txBody>
                    <a:bodyPr anchor="ctr"/>
                    <a:p>
                      <a:pPr algn="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b="1" lang="fr-FR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Ingénierie</a:t>
                      </a:r>
                      <a:endParaRPr b="0" lang="fr-FR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b="0" lang="fr-FR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$24,000</a:t>
                      </a:r>
                      <a:endParaRPr b="0" lang="fr-FR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bf5f9"/>
                    </a:solidFill>
                  </a:tcPr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b="0" lang="fr-FR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$26,100</a:t>
                      </a:r>
                      <a:endParaRPr b="0" lang="fr-FR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9dd9"/>
                    </a:solidFill>
                  </a:tcPr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b="0" lang="fr-FR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$2,100</a:t>
                      </a:r>
                      <a:endParaRPr b="0" lang="fr-FR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8e3fb"/>
                    </a:solidFill>
                  </a:tcPr>
                </a:tc>
              </a:tr>
              <a:tr h="837000">
                <a:tc>
                  <a:txBody>
                    <a:bodyPr anchor="ctr"/>
                    <a:p>
                      <a:pPr algn="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b="1" lang="fr-FR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Production</a:t>
                      </a:r>
                      <a:endParaRPr b="0" lang="fr-FR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b="0" lang="fr-FR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$30,000</a:t>
                      </a:r>
                      <a:endParaRPr b="0" lang="fr-FR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bf5f9"/>
                    </a:solidFill>
                  </a:tcPr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b="0" lang="fr-FR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$27,400</a:t>
                      </a:r>
                      <a:endParaRPr b="0" lang="fr-FR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9dd9"/>
                    </a:solidFill>
                  </a:tcPr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b="0" lang="fr-FR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-$2,600</a:t>
                      </a:r>
                      <a:endParaRPr b="0" lang="fr-FR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8e3fb"/>
                    </a:solidFill>
                  </a:tcPr>
                </a:tc>
              </a:tr>
              <a:tr h="835560">
                <a:tc>
                  <a:txBody>
                    <a:bodyPr anchor="ctr"/>
                    <a:p>
                      <a:pPr algn="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b="1" lang="fr-FR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Commercialisation</a:t>
                      </a:r>
                      <a:endParaRPr b="0" lang="fr-FR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b="0" lang="fr-FR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$17,000</a:t>
                      </a:r>
                      <a:endParaRPr b="0" lang="fr-FR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bf5f9"/>
                    </a:solidFill>
                  </a:tcPr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b="0" lang="fr-FR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$15,900</a:t>
                      </a:r>
                      <a:endParaRPr b="0" lang="fr-FR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9dd9"/>
                    </a:solidFill>
                  </a:tcPr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b="0" lang="fr-FR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-$1,100</a:t>
                      </a:r>
                      <a:endParaRPr b="0" lang="fr-FR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8e3fb"/>
                    </a:solidFill>
                  </a:tcPr>
                </a:tc>
              </a:tr>
              <a:tr h="661320">
                <a:tc>
                  <a:txBody>
                    <a:bodyPr anchor="ctr"/>
                    <a:p>
                      <a:pPr algn="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b="1" lang="fr-FR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La publicité</a:t>
                      </a:r>
                      <a:endParaRPr b="0" lang="fr-FR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b="0" lang="fr-FR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$8,500</a:t>
                      </a:r>
                      <a:endParaRPr b="0" lang="fr-FR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bf5f9"/>
                    </a:solidFill>
                  </a:tcPr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b="0" lang="fr-FR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$9,100</a:t>
                      </a:r>
                      <a:endParaRPr b="0" lang="fr-FR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9dd9"/>
                    </a:solidFill>
                  </a:tcPr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b="0" lang="fr-FR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-$600</a:t>
                      </a:r>
                      <a:endParaRPr b="0" lang="fr-FR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8e3fb"/>
                    </a:solidFill>
                  </a:tcPr>
                </a:tc>
              </a:tr>
              <a:tr h="600840">
                <a:tc>
                  <a:txBody>
                    <a:bodyPr anchor="ctr"/>
                    <a:p>
                      <a:pPr algn="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b="1" lang="fr-FR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Total</a:t>
                      </a:r>
                      <a:endParaRPr b="0" lang="fr-FR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b="0" lang="fr-FR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$79,500</a:t>
                      </a:r>
                      <a:endParaRPr b="0" lang="fr-FR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bf5f9"/>
                    </a:solidFill>
                  </a:tcPr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b="0" lang="fr-FR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$78,500</a:t>
                      </a:r>
                      <a:endParaRPr b="0" lang="fr-FR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9dd9"/>
                    </a:solidFill>
                  </a:tcPr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b="0" lang="fr-FR" sz="24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-$1,000</a:t>
                      </a:r>
                      <a:endParaRPr b="0" lang="fr-FR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8e3fb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Shape 1"/>
          <p:cNvSpPr txBox="1"/>
          <p:nvPr/>
        </p:nvSpPr>
        <p:spPr>
          <a:xfrm>
            <a:off x="762120" y="22860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rIns="45720" tIns="45000" bIns="45000" anchor="ctr"/>
          <a:p>
            <a:pPr>
              <a:lnSpc>
                <a:spcPct val="100000"/>
              </a:lnSpc>
            </a:pPr>
            <a:r>
              <a:rPr b="1" lang="fr-FR" sz="4500" spc="-1" strike="noStrike">
                <a:solidFill>
                  <a:srgbClr val="00637f"/>
                </a:solidFill>
                <a:latin typeface="Corbel"/>
              </a:rPr>
              <a:t>Ventes </a:t>
            </a:r>
            <a:r>
              <a:rPr b="1" lang="fr-FR" sz="4500" spc="-1" strike="noStrike">
                <a:solidFill>
                  <a:srgbClr val="00637f"/>
                </a:solidFill>
                <a:latin typeface="Corbel"/>
              </a:rPr>
              <a:t>par </a:t>
            </a:r>
            <a:r>
              <a:rPr b="1" lang="fr-FR" sz="4500" spc="-1" strike="noStrike">
                <a:solidFill>
                  <a:srgbClr val="00637f"/>
                </a:solidFill>
                <a:latin typeface="Corbel"/>
              </a:rPr>
              <a:t>widget</a:t>
            </a:r>
            <a:endParaRPr b="0" lang="fr-FR" sz="4500" spc="-1" strike="noStrike">
              <a:solidFill>
                <a:srgbClr val="000000"/>
              </a:solidFill>
              <a:latin typeface="Times New Roman"/>
            </a:endParaRPr>
          </a:p>
        </p:txBody>
      </p:sp>
      <p:graphicFrame>
        <p:nvGraphicFramePr>
          <p:cNvPr id="190" name="Object 3"/>
          <p:cNvGraphicFramePr/>
          <p:nvPr/>
        </p:nvGraphicFramePr>
        <p:xfrm>
          <a:off x="0" y="1447920"/>
          <a:ext cx="9143640" cy="5409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685800" y="609480"/>
            <a:ext cx="7772040" cy="609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2" name="TextShape 2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rIns="45720" tIns="45000" bIns="45000" anchor="ctr"/>
          <a:p>
            <a:pPr>
              <a:lnSpc>
                <a:spcPct val="100000"/>
              </a:lnSpc>
            </a:pPr>
            <a:r>
              <a:rPr b="1" lang="fr-FR" sz="4600" spc="-1" strike="noStrike">
                <a:solidFill>
                  <a:srgbClr val="00637f"/>
                </a:solidFill>
                <a:latin typeface="Corbel"/>
              </a:rPr>
              <a:t>Questions et commentaires</a:t>
            </a:r>
            <a:endParaRPr b="0" lang="fr-FR" sz="46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193" name="Picture 7" descr=""/>
          <p:cNvPicPr/>
          <p:nvPr/>
        </p:nvPicPr>
        <p:blipFill>
          <a:blip r:embed="rId1"/>
          <a:stretch/>
        </p:blipFill>
        <p:spPr>
          <a:xfrm>
            <a:off x="4876920" y="3276720"/>
            <a:ext cx="3223800" cy="275400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467</TotalTime>
  <Application>LibreOffice/6.0.7.3$Linux_X86_64 LibreOffice_project/00m0$Build-3</Application>
  <Words>132</Words>
  <Paragraphs>48</Paragraphs>
  <Company>DataViz, inc.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2001-05-18T18:55:06Z</dcterms:created>
  <dc:creator>Software Librarian</dc:creator>
  <dc:description/>
  <dc:language>fr-FR</dc:language>
  <cp:lastModifiedBy/>
  <dcterms:modified xsi:type="dcterms:W3CDTF">2020-12-02T18:35:03Z</dcterms:modified>
  <cp:revision>49</cp:revision>
  <dc:subject/>
  <dc:title>Widget Sales Throughout North America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DataViz, inc.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6</vt:i4>
  </property>
  <property fmtid="{D5CDD505-2E9C-101B-9397-08002B2CF9AE}" pid="9" name="PresentationFormat">
    <vt:lpwstr>On-screen Show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6</vt:i4>
  </property>
</Properties>
</file>