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2486" y="-77"/>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BF175FD-7EC0-496E-8251-E226BA24CE3F}" type="datetimeFigureOut">
              <a:rPr lang="fr-FR" smtClean="0"/>
              <a:t>28/08/2011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1EF50A-82FC-4464-93F0-B54A7A0791CD}"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BF175FD-7EC0-496E-8251-E226BA24CE3F}" type="datetimeFigureOut">
              <a:rPr lang="fr-FR" smtClean="0"/>
              <a:t>28/08/2011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1EF50A-82FC-4464-93F0-B54A7A0791CD}"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BF175FD-7EC0-496E-8251-E226BA24CE3F}" type="datetimeFigureOut">
              <a:rPr lang="fr-FR" smtClean="0"/>
              <a:t>28/08/2011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1EF50A-82FC-4464-93F0-B54A7A0791CD}"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BF175FD-7EC0-496E-8251-E226BA24CE3F}" type="datetimeFigureOut">
              <a:rPr lang="fr-FR" smtClean="0"/>
              <a:t>28/08/2011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1EF50A-82FC-4464-93F0-B54A7A0791CD}"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BF175FD-7EC0-496E-8251-E226BA24CE3F}" type="datetimeFigureOut">
              <a:rPr lang="fr-FR" smtClean="0"/>
              <a:t>28/08/2011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1EF50A-82FC-4464-93F0-B54A7A0791CD}"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BF175FD-7EC0-496E-8251-E226BA24CE3F}" type="datetimeFigureOut">
              <a:rPr lang="fr-FR" smtClean="0"/>
              <a:t>28/08/2011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1EF50A-82FC-4464-93F0-B54A7A0791CD}"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BF175FD-7EC0-496E-8251-E226BA24CE3F}" type="datetimeFigureOut">
              <a:rPr lang="fr-FR" smtClean="0"/>
              <a:t>28/08/2011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1EF50A-82FC-4464-93F0-B54A7A0791CD}"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BF175FD-7EC0-496E-8251-E226BA24CE3F}" type="datetimeFigureOut">
              <a:rPr lang="fr-FR" smtClean="0"/>
              <a:t>28/08/2011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1EF50A-82FC-4464-93F0-B54A7A0791CD}"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F175FD-7EC0-496E-8251-E226BA24CE3F}" type="datetimeFigureOut">
              <a:rPr lang="fr-FR" smtClean="0"/>
              <a:t>28/08/2011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1EF50A-82FC-4464-93F0-B54A7A0791CD}"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BF175FD-7EC0-496E-8251-E226BA24CE3F}" type="datetimeFigureOut">
              <a:rPr lang="fr-FR" smtClean="0"/>
              <a:t>28/08/2011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1EF50A-82FC-4464-93F0-B54A7A0791CD}"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BF175FD-7EC0-496E-8251-E226BA24CE3F}" type="datetimeFigureOut">
              <a:rPr lang="fr-FR" smtClean="0"/>
              <a:t>28/08/2011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1EF50A-82FC-4464-93F0-B54A7A0791CD}"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BF175FD-7EC0-496E-8251-E226BA24CE3F}" type="datetimeFigureOut">
              <a:rPr lang="fr-FR" smtClean="0"/>
              <a:t>28/08/2011</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A1EF50A-82FC-4464-93F0-B54A7A0791CD}"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femme.planet.fr/recette/recette-meringues_au_micro_ondes_.3611.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femme.planet.fr/recette/recette-gateau_meringue_aux_pommes.4105.html" TargetMode="External"/><Relationship Id="rId3" Type="http://schemas.openxmlformats.org/officeDocument/2006/relationships/hyperlink" Target="http://femme.planet.fr/recette/recette-meringues_au_micro_ondes_.3611.html" TargetMode="External"/><Relationship Id="rId7" Type="http://schemas.openxmlformats.org/officeDocument/2006/relationships/hyperlink" Target="http://femme.planet.fr/recette/recette-compote_meringuee_.4096.html" TargetMode="External"/><Relationship Id="rId2" Type="http://schemas.openxmlformats.org/officeDocument/2006/relationships/hyperlink" Target="http://femme.planet.fr/recette/recette-meringues_au_chocolat.2832.html" TargetMode="External"/><Relationship Id="rId1" Type="http://schemas.openxmlformats.org/officeDocument/2006/relationships/slideLayout" Target="../slideLayouts/slideLayout2.xml"/><Relationship Id="rId6" Type="http://schemas.openxmlformats.org/officeDocument/2006/relationships/hyperlink" Target="http://femme.planet.fr/recette/recette-bananes_meringuees.2476.html" TargetMode="External"/><Relationship Id="rId11" Type="http://schemas.openxmlformats.org/officeDocument/2006/relationships/image" Target="../media/image15.png"/><Relationship Id="rId5" Type="http://schemas.openxmlformats.org/officeDocument/2006/relationships/hyperlink" Target="http://femme.planet.fr/recette/recette-vacherins_aux_fraises.1114.html" TargetMode="External"/><Relationship Id="rId10" Type="http://schemas.openxmlformats.org/officeDocument/2006/relationships/hyperlink" Target="http://femme.planet.fr/recette/recette-vacherin_au_cafe.2854.html" TargetMode="External"/><Relationship Id="rId4" Type="http://schemas.openxmlformats.org/officeDocument/2006/relationships/hyperlink" Target="http://femme.planet.fr/recette/recette-tarte_au_citron_meringuee.2870.html" TargetMode="External"/><Relationship Id="rId9" Type="http://schemas.openxmlformats.org/officeDocument/2006/relationships/hyperlink" Target="http://femme.planet.fr/recette/recette-tiramisu_au_citron_meringue.3838.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smtClean="0"/>
              <a:t>Les secrets pour réussir ses meringues</a:t>
            </a:r>
            <a:br>
              <a:rPr lang="fr-FR" b="1" dirty="0" smtClean="0"/>
            </a:br>
            <a:endParaRPr lang="fr-FR" dirty="0"/>
          </a:p>
        </p:txBody>
      </p:sp>
      <p:sp>
        <p:nvSpPr>
          <p:cNvPr id="3" name="Sous-titre 2"/>
          <p:cNvSpPr>
            <a:spLocks noGrp="1"/>
          </p:cNvSpPr>
          <p:nvPr>
            <p:ph type="subTitle" idx="1"/>
          </p:nvPr>
        </p:nvSpPr>
        <p:spPr/>
        <p:txBody>
          <a:bodyPr>
            <a:normAutofit fontScale="77500" lnSpcReduction="20000"/>
          </a:bodyPr>
          <a:lstStyle/>
          <a:p>
            <a:r>
              <a:rPr lang="fr-FR" b="1" dirty="0" smtClean="0"/>
              <a:t>La meringue, tout le monde en connaît la recette : des blancs d'</a:t>
            </a:r>
            <a:r>
              <a:rPr lang="fr-FR" b="1" dirty="0" err="1" smtClean="0"/>
              <a:t>oeuf</a:t>
            </a:r>
            <a:r>
              <a:rPr lang="fr-FR" b="1" dirty="0" smtClean="0"/>
              <a:t> et du sucre... </a:t>
            </a:r>
          </a:p>
          <a:p>
            <a:r>
              <a:rPr lang="fr-FR" dirty="0" smtClean="0"/>
              <a:t>Mais elle n'en reste pas moins difficile à réaliser. Du choix des ingrédients à la cuisson, voici nos astuces pour réussir ses meringues. </a:t>
            </a: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r>
              <a:rPr lang="fr-FR" b="1" dirty="0" smtClean="0"/>
              <a:t>9. Cuire vos meringues au micro-ondes</a:t>
            </a:r>
          </a:p>
          <a:p>
            <a:r>
              <a:rPr lang="fr-FR" dirty="0" smtClean="0"/>
              <a:t>Bonne nouvelle si vous êtes débutante(e) ou pressé(e), il est possible d'obtenir de bonnes meringues en seulement une minute en les cuisant au micro-ondes !</a:t>
            </a:r>
            <a:br>
              <a:rPr lang="fr-FR" dirty="0" smtClean="0"/>
            </a:br>
            <a:r>
              <a:rPr lang="fr-FR" dirty="0" smtClean="0"/>
              <a:t>On utilise alors plus de sucre glace que pour la recette traditionnelle.</a:t>
            </a:r>
            <a:br>
              <a:rPr lang="fr-FR" dirty="0" smtClean="0"/>
            </a:br>
            <a:r>
              <a:rPr lang="fr-FR" dirty="0" smtClean="0"/>
              <a:t>Voir </a:t>
            </a:r>
            <a:r>
              <a:rPr lang="fr-FR" dirty="0" smtClean="0">
                <a:hlinkClick r:id="rId2"/>
              </a:rPr>
              <a:t>la recette de la meringue au micro-onde</a:t>
            </a:r>
            <a:endParaRPr lang="fr-FR" dirty="0" smtClean="0"/>
          </a:p>
          <a:p>
            <a:endParaRPr lang="fr-FR" dirty="0"/>
          </a:p>
        </p:txBody>
      </p:sp>
      <p:pic>
        <p:nvPicPr>
          <p:cNvPr id="9218" name="Picture 2"/>
          <p:cNvPicPr>
            <a:picLocks noChangeAspect="1" noChangeArrowheads="1"/>
          </p:cNvPicPr>
          <p:nvPr/>
        </p:nvPicPr>
        <p:blipFill>
          <a:blip r:embed="rId3" cstate="print"/>
          <a:srcRect/>
          <a:stretch>
            <a:fillRect/>
          </a:stretch>
        </p:blipFill>
        <p:spPr bwMode="auto">
          <a:xfrm>
            <a:off x="2714625" y="3503613"/>
            <a:ext cx="1427163" cy="21367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b="1" dirty="0" smtClean="0"/>
              <a:t>10. Vos meringues manquent de volume : pourquoi ?</a:t>
            </a:r>
          </a:p>
          <a:p>
            <a:r>
              <a:rPr lang="fr-FR" dirty="0" smtClean="0"/>
              <a:t>Si vos meringues ne sont pas assez gonflées, c'est que vos blancs d'</a:t>
            </a:r>
            <a:r>
              <a:rPr lang="fr-FR" dirty="0" err="1" smtClean="0"/>
              <a:t>oeuf</a:t>
            </a:r>
            <a:r>
              <a:rPr lang="fr-FR" dirty="0" smtClean="0"/>
              <a:t> n'ont pas été montés assez énergiquement ou alors parce qu'ils contenaient de l'eau ou du jaune d’</a:t>
            </a:r>
            <a:r>
              <a:rPr lang="fr-FR" dirty="0" err="1" smtClean="0"/>
              <a:t>oeuf</a:t>
            </a:r>
            <a:endParaRPr lang="fr-FR" dirty="0" smtClean="0"/>
          </a:p>
          <a:p>
            <a:endParaRPr lang="fr-FR" dirty="0"/>
          </a:p>
        </p:txBody>
      </p:sp>
      <p:pic>
        <p:nvPicPr>
          <p:cNvPr id="10242" name="Picture 2"/>
          <p:cNvPicPr>
            <a:picLocks noChangeAspect="1" noChangeArrowheads="1"/>
          </p:cNvPicPr>
          <p:nvPr/>
        </p:nvPicPr>
        <p:blipFill>
          <a:blip r:embed="rId2" cstate="print"/>
          <a:srcRect/>
          <a:stretch>
            <a:fillRect/>
          </a:stretch>
        </p:blipFill>
        <p:spPr bwMode="auto">
          <a:xfrm>
            <a:off x="2671763" y="3503613"/>
            <a:ext cx="1512887" cy="21367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b="1" dirty="0" smtClean="0"/>
              <a:t>11. Comment conserver les meringues ?</a:t>
            </a:r>
          </a:p>
          <a:p>
            <a:r>
              <a:rPr lang="fr-FR" dirty="0" smtClean="0"/>
              <a:t>Pour conserver ses meringues le plus longtemps possible, gardez-les dans une boîte hermétique.</a:t>
            </a:r>
            <a:br>
              <a:rPr lang="fr-FR" dirty="0" smtClean="0"/>
            </a:br>
            <a:r>
              <a:rPr lang="fr-FR" dirty="0" smtClean="0"/>
              <a:t>Pour les déguster encore plus longtemps, vous pouvez les mettre au congélateur et les sortir quelques heures avant de les servir.</a:t>
            </a:r>
          </a:p>
          <a:p>
            <a:endParaRPr lang="fr-FR" dirty="0"/>
          </a:p>
        </p:txBody>
      </p:sp>
      <p:pic>
        <p:nvPicPr>
          <p:cNvPr id="11266" name="Picture 2"/>
          <p:cNvPicPr>
            <a:picLocks noChangeAspect="1" noChangeArrowheads="1"/>
          </p:cNvPicPr>
          <p:nvPr/>
        </p:nvPicPr>
        <p:blipFill>
          <a:blip r:embed="rId2" cstate="print"/>
          <a:srcRect/>
          <a:stretch>
            <a:fillRect/>
          </a:stretch>
        </p:blipFill>
        <p:spPr bwMode="auto">
          <a:xfrm>
            <a:off x="2403475" y="3802063"/>
            <a:ext cx="2051050" cy="15382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r>
              <a:rPr lang="fr-FR" b="1" dirty="0" smtClean="0"/>
              <a:t>12. Les différents types de meringues : la meringue française</a:t>
            </a:r>
          </a:p>
          <a:p>
            <a:r>
              <a:rPr lang="fr-FR" dirty="0" smtClean="0"/>
              <a:t>Il existe différents types de meringues, la meringue dite "française" est constituée de blancs d'</a:t>
            </a:r>
            <a:r>
              <a:rPr lang="fr-FR" dirty="0" err="1" smtClean="0"/>
              <a:t>oeuf</a:t>
            </a:r>
            <a:r>
              <a:rPr lang="fr-FR" dirty="0" smtClean="0"/>
              <a:t> battus en neige avec du sucre. La proportion de sucre est généralement égale à deux fois celle des blancs.</a:t>
            </a:r>
            <a:br>
              <a:rPr lang="fr-FR" dirty="0" smtClean="0"/>
            </a:br>
            <a:r>
              <a:rPr lang="fr-FR" dirty="0" smtClean="0"/>
              <a:t>C'est une meringue à la texture </a:t>
            </a:r>
            <a:r>
              <a:rPr lang="fr-FR" dirty="0" err="1" smtClean="0"/>
              <a:t>croquan</a:t>
            </a:r>
            <a:endParaRPr lang="fr-FR" dirty="0" smtClean="0"/>
          </a:p>
          <a:p>
            <a:endParaRPr lang="fr-FR" dirty="0"/>
          </a:p>
        </p:txBody>
      </p:sp>
      <p:pic>
        <p:nvPicPr>
          <p:cNvPr id="12290" name="Picture 2"/>
          <p:cNvPicPr>
            <a:picLocks noChangeAspect="1" noChangeArrowheads="1"/>
          </p:cNvPicPr>
          <p:nvPr/>
        </p:nvPicPr>
        <p:blipFill>
          <a:blip r:embed="rId2" cstate="print"/>
          <a:srcRect/>
          <a:stretch>
            <a:fillRect/>
          </a:stretch>
        </p:blipFill>
        <p:spPr bwMode="auto">
          <a:xfrm>
            <a:off x="2714625" y="3503613"/>
            <a:ext cx="1427163" cy="21367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648" y="611560"/>
            <a:ext cx="6172200" cy="1524000"/>
          </a:xfrm>
        </p:spPr>
        <p:txBody>
          <a:bodyPr>
            <a:normAutofit fontScale="90000"/>
          </a:bodyPr>
          <a:lstStyle/>
          <a:p>
            <a:r>
              <a:rPr lang="fr-FR" b="1" dirty="0" smtClean="0"/>
              <a:t>13. Les différents types de meringues : la meringue italienne</a:t>
            </a:r>
            <a:br>
              <a:rPr lang="fr-FR" b="1" dirty="0" smtClean="0"/>
            </a:br>
            <a:endParaRPr lang="fr-FR" dirty="0"/>
          </a:p>
        </p:txBody>
      </p:sp>
      <p:sp>
        <p:nvSpPr>
          <p:cNvPr id="3" name="Espace réservé du contenu 2"/>
          <p:cNvSpPr>
            <a:spLocks noGrp="1"/>
          </p:cNvSpPr>
          <p:nvPr>
            <p:ph idx="1"/>
          </p:nvPr>
        </p:nvSpPr>
        <p:spPr>
          <a:xfrm>
            <a:off x="342900" y="2133601"/>
            <a:ext cx="5678388" cy="4310607"/>
          </a:xfrm>
        </p:spPr>
        <p:txBody>
          <a:bodyPr>
            <a:normAutofit fontScale="70000" lnSpcReduction="20000"/>
          </a:bodyPr>
          <a:lstStyle/>
          <a:p>
            <a:r>
              <a:rPr lang="fr-FR" dirty="0" smtClean="0"/>
              <a:t>La meringue italienne est plus "molle" que la meringue française. </a:t>
            </a:r>
          </a:p>
          <a:p>
            <a:endParaRPr lang="fr-FR" dirty="0" smtClean="0"/>
          </a:p>
          <a:p>
            <a:r>
              <a:rPr lang="fr-FR" dirty="0" smtClean="0"/>
              <a:t>Elle se prépare en mélangeant du sirop de sucre aux blancs d'</a:t>
            </a:r>
            <a:r>
              <a:rPr lang="fr-FR" dirty="0" err="1" smtClean="0"/>
              <a:t>oeuf</a:t>
            </a:r>
            <a:r>
              <a:rPr lang="fr-FR" dirty="0" smtClean="0"/>
              <a:t> battus en neige. </a:t>
            </a:r>
          </a:p>
          <a:p>
            <a:r>
              <a:rPr lang="fr-FR" dirty="0" smtClean="0"/>
              <a:t>En proportion, cette recette nécessite une à une fois et demi plus de sucre que de blancs d'</a:t>
            </a:r>
            <a:r>
              <a:rPr lang="fr-FR" dirty="0" err="1" smtClean="0"/>
              <a:t>oeuf</a:t>
            </a:r>
            <a:r>
              <a:rPr lang="fr-FR" dirty="0" smtClean="0"/>
              <a:t>.</a:t>
            </a:r>
          </a:p>
          <a:p>
            <a:r>
              <a:rPr lang="fr-FR" dirty="0" smtClean="0"/>
              <a:t/>
            </a:r>
            <a:br>
              <a:rPr lang="fr-FR" dirty="0" smtClean="0"/>
            </a:br>
            <a:r>
              <a:rPr lang="fr-FR" dirty="0" smtClean="0"/>
              <a:t>C'est à partir de cette recette que l'on réalise la tarte au citron meringuée ou l'omelette norvégienne.</a:t>
            </a:r>
          </a:p>
          <a:p>
            <a:endParaRPr lang="fr-FR" dirty="0"/>
          </a:p>
        </p:txBody>
      </p:sp>
      <p:pic>
        <p:nvPicPr>
          <p:cNvPr id="13314" name="Picture 2"/>
          <p:cNvPicPr>
            <a:picLocks noChangeAspect="1" noChangeArrowheads="1"/>
          </p:cNvPicPr>
          <p:nvPr/>
        </p:nvPicPr>
        <p:blipFill>
          <a:blip r:embed="rId2" cstate="print"/>
          <a:srcRect/>
          <a:stretch>
            <a:fillRect/>
          </a:stretch>
        </p:blipFill>
        <p:spPr bwMode="auto">
          <a:xfrm>
            <a:off x="1844824" y="6380318"/>
            <a:ext cx="3384376" cy="253828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648" y="1115616"/>
            <a:ext cx="6172200" cy="1524000"/>
          </a:xfrm>
        </p:spPr>
        <p:txBody>
          <a:bodyPr>
            <a:normAutofit fontScale="90000"/>
          </a:bodyPr>
          <a:lstStyle/>
          <a:p>
            <a:r>
              <a:rPr lang="fr-FR" b="1" dirty="0" smtClean="0"/>
              <a:t>14. Les différents types de meringues : la meringue suisse</a:t>
            </a:r>
            <a:br>
              <a:rPr lang="fr-FR" b="1" dirty="0" smtClean="0"/>
            </a:br>
            <a:endParaRPr lang="fr-FR" dirty="0"/>
          </a:p>
        </p:txBody>
      </p:sp>
      <p:sp>
        <p:nvSpPr>
          <p:cNvPr id="3" name="Espace réservé du contenu 2"/>
          <p:cNvSpPr>
            <a:spLocks noGrp="1"/>
          </p:cNvSpPr>
          <p:nvPr>
            <p:ph idx="1"/>
          </p:nvPr>
        </p:nvSpPr>
        <p:spPr/>
        <p:txBody>
          <a:bodyPr/>
          <a:lstStyle/>
          <a:p>
            <a:r>
              <a:rPr lang="fr-FR" dirty="0" smtClean="0"/>
              <a:t/>
            </a:r>
            <a:br>
              <a:rPr lang="fr-FR" dirty="0" smtClean="0"/>
            </a:br>
            <a:endParaRPr lang="fr-FR" dirty="0" smtClean="0"/>
          </a:p>
          <a:p>
            <a:r>
              <a:rPr lang="fr-FR" dirty="0" smtClean="0"/>
              <a:t>La meringue suisse se prépare sur un bain-marie tiède. Elle contient plus de sucre que la meringue française. Elle est donc plus dure et s'utilise pou</a:t>
            </a:r>
          </a:p>
          <a:p>
            <a:endParaRPr lang="fr-FR" dirty="0"/>
          </a:p>
        </p:txBody>
      </p:sp>
      <p:pic>
        <p:nvPicPr>
          <p:cNvPr id="14338" name="Picture 2"/>
          <p:cNvPicPr>
            <a:picLocks noChangeAspect="1" noChangeArrowheads="1"/>
          </p:cNvPicPr>
          <p:nvPr/>
        </p:nvPicPr>
        <p:blipFill>
          <a:blip r:embed="rId2" cstate="print"/>
          <a:srcRect/>
          <a:stretch>
            <a:fillRect/>
          </a:stretch>
        </p:blipFill>
        <p:spPr bwMode="auto">
          <a:xfrm>
            <a:off x="2060848" y="6236302"/>
            <a:ext cx="3384376" cy="253828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23528"/>
            <a:ext cx="6172200" cy="6034617"/>
          </a:xfrm>
        </p:spPr>
        <p:txBody>
          <a:bodyPr>
            <a:normAutofit fontScale="62500" lnSpcReduction="20000"/>
          </a:bodyPr>
          <a:lstStyle/>
          <a:p>
            <a:r>
              <a:rPr lang="fr-FR" dirty="0" smtClean="0"/>
              <a:t/>
            </a:r>
            <a:br>
              <a:rPr lang="fr-FR" dirty="0" smtClean="0"/>
            </a:br>
            <a:endParaRPr lang="fr-FR" dirty="0" smtClean="0"/>
          </a:p>
          <a:p>
            <a:pPr algn="ctr"/>
            <a:r>
              <a:rPr lang="fr-FR" sz="5700" b="1" dirty="0" smtClean="0"/>
              <a:t>15. Recettes de meringues</a:t>
            </a:r>
          </a:p>
          <a:p>
            <a:endParaRPr lang="fr-FR" b="1" dirty="0" smtClean="0"/>
          </a:p>
          <a:p>
            <a:r>
              <a:rPr lang="fr-FR" dirty="0" smtClean="0"/>
              <a:t>Voici toutes nos suggestions de recettes pour mettre en pratique nos conseils et astuces :</a:t>
            </a:r>
          </a:p>
          <a:p>
            <a:r>
              <a:rPr lang="fr-FR" dirty="0" smtClean="0"/>
              <a:t/>
            </a:r>
            <a:br>
              <a:rPr lang="fr-FR" dirty="0" smtClean="0"/>
            </a:br>
            <a:r>
              <a:rPr lang="fr-FR" dirty="0" smtClean="0"/>
              <a:t>- </a:t>
            </a:r>
            <a:r>
              <a:rPr lang="fr-FR" dirty="0" smtClean="0">
                <a:hlinkClick r:id="rId2"/>
              </a:rPr>
              <a:t>Meringues au chocolat</a:t>
            </a:r>
            <a:r>
              <a:rPr lang="fr-FR" dirty="0" smtClean="0"/>
              <a:t/>
            </a:r>
            <a:br>
              <a:rPr lang="fr-FR" dirty="0" smtClean="0"/>
            </a:br>
            <a:r>
              <a:rPr lang="fr-FR" dirty="0" smtClean="0"/>
              <a:t>- </a:t>
            </a:r>
            <a:r>
              <a:rPr lang="fr-FR" dirty="0" smtClean="0">
                <a:hlinkClick r:id="rId3"/>
              </a:rPr>
              <a:t>Meringues au micro-ondes</a:t>
            </a:r>
            <a:r>
              <a:rPr lang="fr-FR" dirty="0" smtClean="0"/>
              <a:t/>
            </a:r>
            <a:br>
              <a:rPr lang="fr-FR" dirty="0" smtClean="0"/>
            </a:br>
            <a:r>
              <a:rPr lang="fr-FR" dirty="0" smtClean="0"/>
              <a:t>- </a:t>
            </a:r>
            <a:r>
              <a:rPr lang="fr-FR" dirty="0" smtClean="0">
                <a:hlinkClick r:id="rId4"/>
              </a:rPr>
              <a:t>Tarte au citron meringuée</a:t>
            </a:r>
            <a:r>
              <a:rPr lang="fr-FR" dirty="0" smtClean="0"/>
              <a:t/>
            </a:r>
            <a:br>
              <a:rPr lang="fr-FR" dirty="0" smtClean="0"/>
            </a:br>
            <a:r>
              <a:rPr lang="fr-FR" dirty="0" smtClean="0"/>
              <a:t>- </a:t>
            </a:r>
            <a:r>
              <a:rPr lang="fr-FR" dirty="0" smtClean="0">
                <a:hlinkClick r:id="rId5"/>
              </a:rPr>
              <a:t>Vacherin aux fraises</a:t>
            </a:r>
            <a:r>
              <a:rPr lang="fr-FR" dirty="0" smtClean="0"/>
              <a:t/>
            </a:r>
            <a:br>
              <a:rPr lang="fr-FR" dirty="0" smtClean="0"/>
            </a:br>
            <a:r>
              <a:rPr lang="fr-FR" dirty="0" smtClean="0"/>
              <a:t>- </a:t>
            </a:r>
            <a:r>
              <a:rPr lang="fr-FR" dirty="0" smtClean="0">
                <a:hlinkClick r:id="rId6"/>
              </a:rPr>
              <a:t>Bananes meringuées</a:t>
            </a:r>
            <a:r>
              <a:rPr lang="fr-FR" dirty="0" smtClean="0"/>
              <a:t/>
            </a:r>
            <a:br>
              <a:rPr lang="fr-FR" dirty="0" smtClean="0"/>
            </a:br>
            <a:r>
              <a:rPr lang="fr-FR" dirty="0" smtClean="0"/>
              <a:t>- </a:t>
            </a:r>
            <a:r>
              <a:rPr lang="fr-FR" dirty="0" smtClean="0">
                <a:hlinkClick r:id="rId7"/>
              </a:rPr>
              <a:t>Compote meringuée</a:t>
            </a:r>
            <a:r>
              <a:rPr lang="fr-FR" dirty="0" smtClean="0"/>
              <a:t/>
            </a:r>
            <a:br>
              <a:rPr lang="fr-FR" dirty="0" smtClean="0"/>
            </a:br>
            <a:r>
              <a:rPr lang="fr-FR" dirty="0" smtClean="0"/>
              <a:t>- </a:t>
            </a:r>
            <a:r>
              <a:rPr lang="fr-FR" dirty="0" smtClean="0">
                <a:hlinkClick r:id="rId8"/>
              </a:rPr>
              <a:t>Gâteau meringué aux pommes</a:t>
            </a:r>
            <a:endParaRPr lang="fr-FR" dirty="0" smtClean="0"/>
          </a:p>
          <a:p>
            <a:r>
              <a:rPr lang="fr-FR" dirty="0" smtClean="0"/>
              <a:t>- </a:t>
            </a:r>
            <a:r>
              <a:rPr lang="fr-FR" dirty="0" smtClean="0">
                <a:hlinkClick r:id="rId9"/>
              </a:rPr>
              <a:t>Tiramisu au citron meringué</a:t>
            </a:r>
            <a:r>
              <a:rPr lang="fr-FR" dirty="0" smtClean="0"/>
              <a:t/>
            </a:r>
            <a:br>
              <a:rPr lang="fr-FR" dirty="0" smtClean="0"/>
            </a:br>
            <a:r>
              <a:rPr lang="fr-FR" dirty="0" smtClean="0"/>
              <a:t>- </a:t>
            </a:r>
            <a:r>
              <a:rPr lang="fr-FR" dirty="0" smtClean="0">
                <a:hlinkClick r:id="rId10"/>
              </a:rPr>
              <a:t>Vacherin au café</a:t>
            </a:r>
            <a:endParaRPr lang="fr-FR" dirty="0" smtClean="0"/>
          </a:p>
          <a:p>
            <a:r>
              <a:rPr lang="fr-FR" dirty="0" smtClean="0"/>
              <a:t/>
            </a:r>
            <a:br>
              <a:rPr lang="fr-FR" dirty="0" smtClean="0"/>
            </a:br>
            <a:r>
              <a:rPr lang="fr-FR" dirty="0" smtClean="0"/>
              <a:t>Les macarons sont aussi réalisés à partir de la recette de la meringue à laquelle on ajoute de la poudre d'amande.</a:t>
            </a:r>
          </a:p>
          <a:p>
            <a:endParaRPr lang="fr-FR" dirty="0"/>
          </a:p>
        </p:txBody>
      </p:sp>
      <p:pic>
        <p:nvPicPr>
          <p:cNvPr id="15362" name="Picture 2"/>
          <p:cNvPicPr>
            <a:picLocks noChangeAspect="1" noChangeArrowheads="1"/>
          </p:cNvPicPr>
          <p:nvPr/>
        </p:nvPicPr>
        <p:blipFill>
          <a:blip r:embed="rId11" cstate="print"/>
          <a:srcRect/>
          <a:stretch>
            <a:fillRect/>
          </a:stretch>
        </p:blipFill>
        <p:spPr bwMode="auto">
          <a:xfrm>
            <a:off x="2348880" y="6255563"/>
            <a:ext cx="3851250" cy="28884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smtClean="0"/>
              <a:t>1. Meringues : attention aux </a:t>
            </a:r>
            <a:r>
              <a:rPr lang="fr-FR" b="1" dirty="0" err="1" smtClean="0"/>
              <a:t>oeufs</a:t>
            </a:r>
            <a:r>
              <a:rPr lang="fr-FR" b="1" dirty="0" smtClean="0"/>
              <a:t> !</a:t>
            </a:r>
          </a:p>
          <a:p>
            <a:r>
              <a:rPr lang="fr-FR" dirty="0" smtClean="0"/>
              <a:t>Pour faire des meringues, il ne faut pas obligatoirement que vos </a:t>
            </a:r>
            <a:r>
              <a:rPr lang="fr-FR" dirty="0" err="1" smtClean="0"/>
              <a:t>oeufs</a:t>
            </a:r>
            <a:r>
              <a:rPr lang="fr-FR" dirty="0" smtClean="0"/>
              <a:t> soient frais ! Bonne nouvelle donc si vous avez des </a:t>
            </a:r>
            <a:r>
              <a:rPr lang="fr-FR" dirty="0" err="1" smtClean="0"/>
              <a:t>oeufs</a:t>
            </a:r>
            <a:r>
              <a:rPr lang="fr-FR" dirty="0" smtClean="0"/>
              <a:t> qui ont plusieurs semaines. Comme ils cuiront, il n'y a pas de risque ! De plus, les </a:t>
            </a:r>
            <a:r>
              <a:rPr lang="fr-FR" dirty="0" err="1" smtClean="0"/>
              <a:t>oeufs</a:t>
            </a:r>
            <a:r>
              <a:rPr lang="fr-FR" dirty="0" smtClean="0"/>
              <a:t> moins frais prennent l'air et montent plus facilement !</a:t>
            </a:r>
            <a:br>
              <a:rPr lang="fr-FR" dirty="0" smtClean="0"/>
            </a:br>
            <a:r>
              <a:rPr lang="fr-FR" dirty="0" smtClean="0"/>
              <a:t>Il ne faut pas que les blancs soient froids, pensez à sortir vos </a:t>
            </a:r>
            <a:r>
              <a:rPr lang="fr-FR" dirty="0" err="1" smtClean="0"/>
              <a:t>oeufs</a:t>
            </a:r>
            <a:r>
              <a:rPr lang="fr-FR" dirty="0" smtClean="0"/>
              <a:t> du réfrigérateur la veille et attendez qu'ils soient à température ambiante. Sinon, vos meringues dégageront de l'humidité.</a:t>
            </a:r>
          </a:p>
          <a:p>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2403475" y="3802063"/>
            <a:ext cx="2051050" cy="15382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
            </a:r>
            <a:br>
              <a:rPr lang="fr-FR" dirty="0" smtClean="0"/>
            </a:br>
            <a:endParaRPr lang="fr-FR" dirty="0" smtClean="0"/>
          </a:p>
          <a:p>
            <a:r>
              <a:rPr lang="fr-FR" b="1" dirty="0" smtClean="0"/>
              <a:t>2. Quel sucre choisir pour réussir ses meringues ?</a:t>
            </a:r>
          </a:p>
          <a:p>
            <a:r>
              <a:rPr lang="fr-FR" dirty="0" smtClean="0"/>
              <a:t>Pour faire des meringues, vous avez le choix entre le sucre glace et le sucre en poudre. Sachez cependant que le sucre glace s'incorpore plus facilement et contient de l'amidon, ce qui contribue à lier la préparation.</a:t>
            </a:r>
          </a:p>
          <a:p>
            <a:r>
              <a:rPr lang="fr-FR" dirty="0" smtClean="0"/>
              <a:t>Si vous choisissez de cuisiner vos meringues avec du sucre en poudre, il faut l'ajouter au fur et à mesure que vous battez les blancs en neige. Le sucre glace s'incorpore délicatement à la fin.</a:t>
            </a:r>
          </a:p>
          <a:p>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2403475" y="3802063"/>
            <a:ext cx="2051050" cy="15382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smtClean="0"/>
              <a:t/>
            </a:r>
            <a:br>
              <a:rPr lang="fr-FR" dirty="0" smtClean="0"/>
            </a:br>
            <a:endParaRPr lang="fr-FR" dirty="0" smtClean="0"/>
          </a:p>
          <a:p>
            <a:r>
              <a:rPr lang="fr-FR" b="1" dirty="0" smtClean="0"/>
              <a:t>3. Le jus de citron et le sel pour battre les blancs en neige</a:t>
            </a:r>
          </a:p>
          <a:p>
            <a:r>
              <a:rPr lang="fr-FR" dirty="0" smtClean="0"/>
              <a:t>Pour monter les blancs d'</a:t>
            </a:r>
            <a:r>
              <a:rPr lang="fr-FR" dirty="0" err="1" smtClean="0"/>
              <a:t>oeuf</a:t>
            </a:r>
            <a:r>
              <a:rPr lang="fr-FR" dirty="0" smtClean="0"/>
              <a:t> de la meringue en neige, il est conseillé d'y ajouter quelques gouttes de jus de citron et une pincée de sel, cela améliorera la tenue des blancs.</a:t>
            </a:r>
          </a:p>
          <a:p>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2714625" y="3503613"/>
            <a:ext cx="1427163" cy="21367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
            </a:r>
            <a:br>
              <a:rPr lang="fr-FR" dirty="0" smtClean="0"/>
            </a:br>
            <a:endParaRPr lang="fr-FR" dirty="0" smtClean="0"/>
          </a:p>
          <a:p>
            <a:r>
              <a:rPr lang="fr-FR" b="1" dirty="0" smtClean="0"/>
              <a:t>4. Le matériel à utiliser : le saladier</a:t>
            </a:r>
          </a:p>
          <a:p>
            <a:r>
              <a:rPr lang="fr-FR" dirty="0" smtClean="0"/>
              <a:t>Pour préparer votre meringue, il vous faut un grand saladier ou un cul-de-poule. Préférez un récipient en verre ou en inox, le plastique peut garder une pellicule graisseuse qui empêche les blancs de bien monter.</a:t>
            </a:r>
            <a:br>
              <a:rPr lang="fr-FR" dirty="0" smtClean="0"/>
            </a:br>
            <a:r>
              <a:rPr lang="fr-FR" dirty="0" smtClean="0"/>
              <a:t>Ainsi, vérifiez que le saladier est propre. Pour vous en assurer, vous pouvez le nettoyer à l'aide d'un chiffon imbibé de vinaigre.</a:t>
            </a:r>
          </a:p>
          <a:p>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2403475" y="3802063"/>
            <a:ext cx="2051050" cy="15382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r>
              <a:rPr lang="fr-FR" b="1" dirty="0" smtClean="0"/>
              <a:t>5. Le matériel à utiliser : la poche à douille</a:t>
            </a:r>
          </a:p>
          <a:p>
            <a:r>
              <a:rPr lang="fr-FR" dirty="0" smtClean="0"/>
              <a:t>Utilisez une poche à douille si vous souhaitez former de petites meringues. Vous pouvez choisir un embout cannelé si vous souhaitez leur donner une forme plus travaillée.</a:t>
            </a:r>
            <a:br>
              <a:rPr lang="fr-FR" dirty="0" smtClean="0"/>
            </a:br>
            <a:r>
              <a:rPr lang="fr-FR" dirty="0" smtClean="0"/>
              <a:t>Si vous n'avez pas de poche à douille, remplissez la préparation dans un sac de congélation dont vous couperez le bout.</a:t>
            </a:r>
          </a:p>
          <a:p>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2714625" y="3503613"/>
            <a:ext cx="1427163" cy="21367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b="1" dirty="0" smtClean="0"/>
              <a:t>6. Les quantités d'ingrédients à utiliser pour faire des meringues</a:t>
            </a:r>
          </a:p>
          <a:p>
            <a:r>
              <a:rPr lang="fr-FR" dirty="0" smtClean="0"/>
              <a:t>Pour des meringues bien réussies, il faut deux fois plus de sucre que de blancs d'</a:t>
            </a:r>
            <a:r>
              <a:rPr lang="fr-FR" dirty="0" err="1" smtClean="0"/>
              <a:t>oeuf</a:t>
            </a:r>
            <a:r>
              <a:rPr lang="fr-FR" dirty="0" smtClean="0"/>
              <a:t>. Sachez qu'un blanc d'</a:t>
            </a:r>
            <a:r>
              <a:rPr lang="fr-FR" dirty="0" err="1" smtClean="0"/>
              <a:t>oeuf</a:t>
            </a:r>
            <a:r>
              <a:rPr lang="fr-FR" dirty="0" smtClean="0"/>
              <a:t> moyen pèse environ 30 grammes</a:t>
            </a:r>
          </a:p>
          <a:p>
            <a:endParaRPr lang="fr-FR" dirty="0"/>
          </a:p>
        </p:txBody>
      </p:sp>
      <p:pic>
        <p:nvPicPr>
          <p:cNvPr id="6146" name="Picture 2"/>
          <p:cNvPicPr>
            <a:picLocks noChangeAspect="1" noChangeArrowheads="1"/>
          </p:cNvPicPr>
          <p:nvPr/>
        </p:nvPicPr>
        <p:blipFill>
          <a:blip r:embed="rId2" cstate="print"/>
          <a:srcRect/>
          <a:stretch>
            <a:fillRect/>
          </a:stretch>
        </p:blipFill>
        <p:spPr bwMode="auto">
          <a:xfrm>
            <a:off x="2403475" y="3802063"/>
            <a:ext cx="2051050" cy="15382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smtClean="0"/>
              <a:t>7. Bien monter ses blancs en neige</a:t>
            </a:r>
          </a:p>
          <a:p>
            <a:r>
              <a:rPr lang="fr-FR" dirty="0" smtClean="0"/>
              <a:t>Pour réussir à bien monter vos blancs d'</a:t>
            </a:r>
            <a:r>
              <a:rPr lang="fr-FR" dirty="0" err="1" smtClean="0"/>
              <a:t>oeuf</a:t>
            </a:r>
            <a:r>
              <a:rPr lang="fr-FR" dirty="0" smtClean="0"/>
              <a:t> en neige, vous pouvez utiliser un bain-marie froid. Il faudra alors placer le saladier dans un autre récipient contenant de l'eau froide et des glaçons. Cela favorisera une bonne tenue des blancs et les empêchera de retomber.</a:t>
            </a:r>
            <a:br>
              <a:rPr lang="fr-FR" dirty="0" smtClean="0"/>
            </a:br>
            <a:r>
              <a:rPr lang="fr-FR" dirty="0" smtClean="0"/>
              <a:t>Pour parfaire vos blancs en neige, pendant que vous les fouettez, soulevez bien votre fouet pour y faire pénétrer l'air.</a:t>
            </a:r>
            <a:br>
              <a:rPr lang="fr-FR" dirty="0" smtClean="0"/>
            </a:br>
            <a:r>
              <a:rPr lang="fr-FR" dirty="0" smtClean="0"/>
              <a:t>Pour vérifier que vos blancs d'</a:t>
            </a:r>
            <a:r>
              <a:rPr lang="fr-FR" dirty="0" err="1" smtClean="0"/>
              <a:t>oeuf</a:t>
            </a:r>
            <a:r>
              <a:rPr lang="fr-FR" dirty="0" smtClean="0"/>
              <a:t> sont bien fermes, il faut pouvoir pencher votre saladier sans que les blancs en neige tombent. Ils doivent également former une pointe lorsque vous soulevez le fouet.</a:t>
            </a:r>
          </a:p>
          <a:p>
            <a:endParaRPr lang="fr-FR" dirty="0"/>
          </a:p>
        </p:txBody>
      </p:sp>
      <p:pic>
        <p:nvPicPr>
          <p:cNvPr id="7170" name="Picture 2"/>
          <p:cNvPicPr>
            <a:picLocks noChangeAspect="1" noChangeArrowheads="1"/>
          </p:cNvPicPr>
          <p:nvPr/>
        </p:nvPicPr>
        <p:blipFill>
          <a:blip r:embed="rId2" cstate="print"/>
          <a:srcRect/>
          <a:stretch>
            <a:fillRect/>
          </a:stretch>
        </p:blipFill>
        <p:spPr bwMode="auto">
          <a:xfrm>
            <a:off x="2403475" y="3802063"/>
            <a:ext cx="2051050" cy="15382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
            </a:r>
            <a:br>
              <a:rPr lang="fr-FR" dirty="0" smtClean="0"/>
            </a:br>
            <a:endParaRPr lang="fr-FR" dirty="0" smtClean="0"/>
          </a:p>
          <a:p>
            <a:r>
              <a:rPr lang="fr-FR" b="1" dirty="0" smtClean="0"/>
              <a:t>8. La cuisson des meringues</a:t>
            </a:r>
          </a:p>
          <a:p>
            <a:r>
              <a:rPr lang="fr-FR" dirty="0" smtClean="0"/>
              <a:t>Le secret des meringues parfaites réside dans leur cuisson ! Il faut donc y prêter une attention toute particulière.</a:t>
            </a:r>
            <a:br>
              <a:rPr lang="fr-FR" dirty="0" smtClean="0"/>
            </a:br>
            <a:r>
              <a:rPr lang="fr-FR" dirty="0" smtClean="0"/>
              <a:t>Une fois que vous avez présenté vos meringues sur un plat de cuisson recouvert de papier sulfurisé (espacez-les car elles s'étalent en cuisant !), il faut les mettre au four très doux, thermostat 4 (120° C), en laissant la porte du four entrouverte.</a:t>
            </a:r>
            <a:br>
              <a:rPr lang="fr-FR" dirty="0" smtClean="0"/>
            </a:br>
            <a:r>
              <a:rPr lang="fr-FR" dirty="0" smtClean="0"/>
              <a:t>Ceci permet d'obtenir une chaleur très douce, pour faire sécher les meringues sans qu'elles dorent trop vite.</a:t>
            </a:r>
            <a:br>
              <a:rPr lang="fr-FR" dirty="0" smtClean="0"/>
            </a:br>
            <a:r>
              <a:rPr lang="fr-FR" dirty="0" smtClean="0"/>
              <a:t>Si vous ne pouvez pas ouvrir la porte de votre four pendant la cuisson, vous pouvez cuire les meringues en éteignant votre four pendant un quart d'heure, le rallumer pendant un quart d'heure et ainsi de suite. Ainsi, elles cuisent doucement (parfois en deux ou trois heures) mais vous obtiendrez des meringues dignes d'un chef pâtissier !</a:t>
            </a:r>
          </a:p>
          <a:p>
            <a:endParaRPr lang="fr-FR" dirty="0"/>
          </a:p>
        </p:txBody>
      </p:sp>
      <p:pic>
        <p:nvPicPr>
          <p:cNvPr id="8194" name="Picture 2"/>
          <p:cNvPicPr>
            <a:picLocks noChangeAspect="1" noChangeArrowheads="1"/>
          </p:cNvPicPr>
          <p:nvPr/>
        </p:nvPicPr>
        <p:blipFill>
          <a:blip r:embed="rId2" cstate="print"/>
          <a:srcRect/>
          <a:stretch>
            <a:fillRect/>
          </a:stretch>
        </p:blipFill>
        <p:spPr bwMode="auto">
          <a:xfrm>
            <a:off x="2714625" y="3503613"/>
            <a:ext cx="1427163" cy="21367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465</Words>
  <Application>Microsoft Office PowerPoint</Application>
  <PresentationFormat>Affichage à l'écran (4:3)</PresentationFormat>
  <Paragraphs>48</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Les secrets pour réussir ses meringues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13. Les différents types de meringues : la meringue italienne </vt:lpstr>
      <vt:lpstr>14. Les différents types de meringues : la meringue suisse </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secrets pour réussir ses meringues </dc:title>
  <dc:creator>Sylviane</dc:creator>
  <cp:lastModifiedBy>Sylviane</cp:lastModifiedBy>
  <cp:revision>4</cp:revision>
  <dcterms:created xsi:type="dcterms:W3CDTF">2011-08-28T14:23:39Z</dcterms:created>
  <dcterms:modified xsi:type="dcterms:W3CDTF">2011-08-28T14:32:56Z</dcterms:modified>
</cp:coreProperties>
</file>