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4A59-5D3A-41D5-89A2-1FE3A0328A0E}" type="datetimeFigureOut">
              <a:rPr lang="fr-FR" smtClean="0"/>
              <a:t>05/09/2014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B2F4-E967-4E15-9054-3779A27240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4A59-5D3A-41D5-89A2-1FE3A0328A0E}" type="datetimeFigureOut">
              <a:rPr lang="fr-FR" smtClean="0"/>
              <a:t>05/09/2014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B2F4-E967-4E15-9054-3779A27240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4A59-5D3A-41D5-89A2-1FE3A0328A0E}" type="datetimeFigureOut">
              <a:rPr lang="fr-FR" smtClean="0"/>
              <a:t>05/09/2014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B2F4-E967-4E15-9054-3779A27240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4A59-5D3A-41D5-89A2-1FE3A0328A0E}" type="datetimeFigureOut">
              <a:rPr lang="fr-FR" smtClean="0"/>
              <a:t>05/09/2014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B2F4-E967-4E15-9054-3779A27240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4A59-5D3A-41D5-89A2-1FE3A0328A0E}" type="datetimeFigureOut">
              <a:rPr lang="fr-FR" smtClean="0"/>
              <a:t>05/09/2014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B2F4-E967-4E15-9054-3779A27240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4A59-5D3A-41D5-89A2-1FE3A0328A0E}" type="datetimeFigureOut">
              <a:rPr lang="fr-FR" smtClean="0"/>
              <a:t>05/09/2014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B2F4-E967-4E15-9054-3779A27240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4A59-5D3A-41D5-89A2-1FE3A0328A0E}" type="datetimeFigureOut">
              <a:rPr lang="fr-FR" smtClean="0"/>
              <a:t>05/09/2014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B2F4-E967-4E15-9054-3779A27240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4A59-5D3A-41D5-89A2-1FE3A0328A0E}" type="datetimeFigureOut">
              <a:rPr lang="fr-FR" smtClean="0"/>
              <a:t>05/09/2014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B2F4-E967-4E15-9054-3779A27240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4A59-5D3A-41D5-89A2-1FE3A0328A0E}" type="datetimeFigureOut">
              <a:rPr lang="fr-FR" smtClean="0"/>
              <a:t>05/09/2014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B2F4-E967-4E15-9054-3779A27240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4A59-5D3A-41D5-89A2-1FE3A0328A0E}" type="datetimeFigureOut">
              <a:rPr lang="fr-FR" smtClean="0"/>
              <a:t>05/09/2014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B2F4-E967-4E15-9054-3779A27240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4A59-5D3A-41D5-89A2-1FE3A0328A0E}" type="datetimeFigureOut">
              <a:rPr lang="fr-FR" smtClean="0"/>
              <a:t>05/09/2014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B2F4-E967-4E15-9054-3779A27240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4A59-5D3A-41D5-89A2-1FE3A0328A0E}" type="datetimeFigureOut">
              <a:rPr lang="fr-FR" smtClean="0"/>
              <a:t>05/09/2014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5B2F4-E967-4E15-9054-3779A272409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RUSSE ou favorite au grand </a:t>
            </a:r>
            <a:r>
              <a:rPr lang="fr-FR" dirty="0" err="1" smtClean="0"/>
              <a:t>marnier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per Le Meilleur du Chef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632" t="20998" r="37434" b="24816"/>
          <a:stretch>
            <a:fillRect/>
          </a:stretch>
        </p:blipFill>
        <p:spPr bwMode="auto">
          <a:xfrm>
            <a:off x="714348" y="1643050"/>
            <a:ext cx="76438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Ingrédients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374" t="40407" r="14486" b="40128"/>
          <a:stretch>
            <a:fillRect/>
          </a:stretch>
        </p:blipFill>
        <p:spPr bwMode="auto">
          <a:xfrm>
            <a:off x="-1" y="1643050"/>
            <a:ext cx="915274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374" t="60511" r="14486" b="7506"/>
          <a:stretch>
            <a:fillRect/>
          </a:stretch>
        </p:blipFill>
        <p:spPr bwMode="auto">
          <a:xfrm>
            <a:off x="0" y="0"/>
            <a:ext cx="90639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0701" t="64083" r="14486" b="7506"/>
          <a:stretch>
            <a:fillRect/>
          </a:stretch>
        </p:blipFill>
        <p:spPr bwMode="auto">
          <a:xfrm>
            <a:off x="0" y="2571744"/>
            <a:ext cx="695329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19813" t="64083" r="48032" b="9084"/>
          <a:stretch>
            <a:fillRect/>
          </a:stretch>
        </p:blipFill>
        <p:spPr bwMode="auto">
          <a:xfrm>
            <a:off x="0" y="4429132"/>
            <a:ext cx="35004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486" t="8839" r="18925" b="9084"/>
          <a:stretch>
            <a:fillRect/>
          </a:stretch>
        </p:blipFill>
        <p:spPr bwMode="auto">
          <a:xfrm>
            <a:off x="0" y="0"/>
            <a:ext cx="917013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486" t="7260" r="17149" b="4349"/>
          <a:stretch>
            <a:fillRect/>
          </a:stretch>
        </p:blipFill>
        <p:spPr bwMode="auto">
          <a:xfrm>
            <a:off x="-1" y="0"/>
            <a:ext cx="93583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486" t="7260" r="18037" b="42231"/>
          <a:stretch>
            <a:fillRect/>
          </a:stretch>
        </p:blipFill>
        <p:spPr bwMode="auto">
          <a:xfrm>
            <a:off x="0" y="1071546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</Words>
  <Application>Microsoft Office PowerPoint</Application>
  <PresentationFormat>Affichage à l'écran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RUSSE ou favorite au grand marnier per Le Meilleur du Chef </vt:lpstr>
      <vt:lpstr>Ingrédients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8</cp:revision>
  <dcterms:created xsi:type="dcterms:W3CDTF">2014-09-05T19:00:48Z</dcterms:created>
  <dcterms:modified xsi:type="dcterms:W3CDTF">2014-09-05T19:11:10Z</dcterms:modified>
</cp:coreProperties>
</file>